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8" r:id="rId3"/>
    <p:sldId id="259" r:id="rId4"/>
    <p:sldId id="260" r:id="rId5"/>
    <p:sldId id="282"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76" r:id="rId21"/>
  </p:sldIdLst>
  <p:sldSz cx="9144000" cy="6858000" type="screen4x3"/>
  <p:notesSz cx="7102475" cy="89916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76F"/>
    <a:srgbClr val="000134"/>
    <a:srgbClr val="3399FF"/>
    <a:srgbClr val="99CCFF"/>
    <a:srgbClr val="33CCFF"/>
    <a:srgbClr val="00CCFF"/>
    <a:srgbClr val="14227A"/>
    <a:srgbClr val="0E18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p:cViewPr varScale="1">
        <p:scale>
          <a:sx n="67" d="100"/>
          <a:sy n="67" d="100"/>
        </p:scale>
        <p:origin x="12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49BC27B5-3B4B-4947-8110-38FADBE48BF1}"/>
              </a:ext>
            </a:extLst>
          </p:cNvPr>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ea typeface="宋体" panose="02010600030101010101" pitchFamily="2" charset="-122"/>
              </a:defRPr>
            </a:lvl1pPr>
          </a:lstStyle>
          <a:p>
            <a:endParaRPr lang="en-US" altLang="zh-CN"/>
          </a:p>
        </p:txBody>
      </p:sp>
      <p:sp>
        <p:nvSpPr>
          <p:cNvPr id="86019" name="Rectangle 3">
            <a:extLst>
              <a:ext uri="{FF2B5EF4-FFF2-40B4-BE49-F238E27FC236}">
                <a16:creationId xmlns:a16="http://schemas.microsoft.com/office/drawing/2014/main" id="{6E2CA43A-6540-476C-9498-AC4367AD4431}"/>
              </a:ext>
            </a:extLst>
          </p:cNvPr>
          <p:cNvSpPr>
            <a:spLocks noGrp="1" noChangeArrowheads="1"/>
          </p:cNvSpPr>
          <p:nvPr>
            <p:ph type="dt" sz="quarter" idx="1"/>
          </p:nvPr>
        </p:nvSpPr>
        <p:spPr bwMode="auto">
          <a:xfrm>
            <a:off x="4022725"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宋体" panose="02010600030101010101" pitchFamily="2" charset="-122"/>
              </a:defRPr>
            </a:lvl1pPr>
          </a:lstStyle>
          <a:p>
            <a:endParaRPr lang="en-US" altLang="zh-CN"/>
          </a:p>
        </p:txBody>
      </p:sp>
      <p:sp>
        <p:nvSpPr>
          <p:cNvPr id="86020" name="Rectangle 4">
            <a:extLst>
              <a:ext uri="{FF2B5EF4-FFF2-40B4-BE49-F238E27FC236}">
                <a16:creationId xmlns:a16="http://schemas.microsoft.com/office/drawing/2014/main" id="{3BA6CF82-C334-4722-88AD-DF20A1B68BF1}"/>
              </a:ext>
            </a:extLst>
          </p:cNvPr>
          <p:cNvSpPr>
            <a:spLocks noGrp="1" noChangeArrowheads="1"/>
          </p:cNvSpPr>
          <p:nvPr>
            <p:ph type="ftr" sz="quarter" idx="2"/>
          </p:nvPr>
        </p:nvSpPr>
        <p:spPr bwMode="auto">
          <a:xfrm>
            <a:off x="0"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a typeface="宋体" panose="02010600030101010101" pitchFamily="2" charset="-122"/>
              </a:defRPr>
            </a:lvl1pPr>
          </a:lstStyle>
          <a:p>
            <a:endParaRPr lang="en-US" altLang="zh-CN"/>
          </a:p>
        </p:txBody>
      </p:sp>
      <p:sp>
        <p:nvSpPr>
          <p:cNvPr id="86021" name="Rectangle 5">
            <a:extLst>
              <a:ext uri="{FF2B5EF4-FFF2-40B4-BE49-F238E27FC236}">
                <a16:creationId xmlns:a16="http://schemas.microsoft.com/office/drawing/2014/main" id="{B1F21639-31C7-4DD0-B954-2E9BC80CF33E}"/>
              </a:ext>
            </a:extLst>
          </p:cNvPr>
          <p:cNvSpPr>
            <a:spLocks noGrp="1" noChangeArrowheads="1"/>
          </p:cNvSpPr>
          <p:nvPr>
            <p:ph type="sldNum" sz="quarter" idx="3"/>
          </p:nvPr>
        </p:nvSpPr>
        <p:spPr bwMode="auto">
          <a:xfrm>
            <a:off x="4022725"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宋体" panose="02010600030101010101" pitchFamily="2" charset="-122"/>
              </a:defRPr>
            </a:lvl1pPr>
          </a:lstStyle>
          <a:p>
            <a:fld id="{037D5C11-9DD6-4783-8414-86DDE2B0EE2B}" type="slidenum">
              <a:rPr lang="en-US" altLang="zh-CN"/>
              <a:pPr/>
              <a:t>‹#›</a:t>
            </a:fld>
            <a:endParaRPr lang="en-US" altLang="zh-CN"/>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54341E5-2A78-49BF-B8E9-26CEAE4714E9}"/>
              </a:ext>
            </a:extLst>
          </p:cNvPr>
          <p:cNvSpPr>
            <a:spLocks noGrp="1" noChangeArrowheads="1"/>
          </p:cNvSpPr>
          <p:nvPr>
            <p:ph type="ctrTitle"/>
          </p:nvPr>
        </p:nvSpPr>
        <p:spPr>
          <a:xfrm>
            <a:off x="228600" y="1905000"/>
            <a:ext cx="8686800" cy="762000"/>
          </a:xfrm>
        </p:spPr>
        <p:txBody>
          <a:bodyPr/>
          <a:lstStyle>
            <a:lvl1pPr>
              <a:defRPr sz="4000" b="1">
                <a:solidFill>
                  <a:schemeClr val="bg1"/>
                </a:solidFill>
              </a:defRPr>
            </a:lvl1pPr>
          </a:lstStyle>
          <a:p>
            <a:pPr lvl="0"/>
            <a:r>
              <a:rPr lang="zh-CN" altLang="en-US" noProof="0"/>
              <a:t>单击此处编辑母版标题样式</a:t>
            </a:r>
            <a:endParaRPr lang="en-US" altLang="zh-CN" noProof="0"/>
          </a:p>
        </p:txBody>
      </p:sp>
      <p:sp>
        <p:nvSpPr>
          <p:cNvPr id="3075" name="Rectangle 3">
            <a:extLst>
              <a:ext uri="{FF2B5EF4-FFF2-40B4-BE49-F238E27FC236}">
                <a16:creationId xmlns:a16="http://schemas.microsoft.com/office/drawing/2014/main" id="{1D33E6A0-A412-44FF-8F56-456357F21586}"/>
              </a:ext>
            </a:extLst>
          </p:cNvPr>
          <p:cNvSpPr>
            <a:spLocks noGrp="1" noChangeArrowheads="1"/>
          </p:cNvSpPr>
          <p:nvPr>
            <p:ph type="subTitle" idx="1"/>
          </p:nvPr>
        </p:nvSpPr>
        <p:spPr bwMode="black">
          <a:xfrm>
            <a:off x="914400" y="4495800"/>
            <a:ext cx="7467600" cy="609600"/>
          </a:xfrm>
        </p:spPr>
        <p:txBody>
          <a:bodyPr/>
          <a:lstStyle>
            <a:lvl1pPr marL="0" indent="0" algn="ctr">
              <a:buFont typeface="Wingdings" panose="05000000000000000000" pitchFamily="2" charset="2"/>
              <a:buNone/>
              <a:defRPr sz="1800" b="1"/>
            </a:lvl1pPr>
          </a:lstStyle>
          <a:p>
            <a:pPr lvl="0"/>
            <a:r>
              <a:rPr lang="zh-CN" altLang="en-US" noProof="0"/>
              <a:t>单击此处编辑母版副标题样式</a:t>
            </a:r>
            <a:endParaRPr lang="en-US" altLang="zh-CN"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D1BF71-40D6-41A5-88F2-C5FC4F31428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F99FB2D-82A2-46C6-B513-4F0C450580A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0535D5-06B6-4E7E-9CEC-A4CF7B1B7655}"/>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5A430E23-BBB7-4105-8B1D-288F5B89C6F4}"/>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2E152C09-D846-419C-9293-8D6BA0A2CF56}"/>
              </a:ext>
            </a:extLst>
          </p:cNvPr>
          <p:cNvSpPr>
            <a:spLocks noGrp="1"/>
          </p:cNvSpPr>
          <p:nvPr>
            <p:ph type="sldNum" sz="quarter" idx="12"/>
          </p:nvPr>
        </p:nvSpPr>
        <p:spPr/>
        <p:txBody>
          <a:bodyPr/>
          <a:lstStyle>
            <a:lvl1pPr>
              <a:defRPr/>
            </a:lvl1pPr>
          </a:lstStyle>
          <a:p>
            <a:fld id="{A033FEDE-3DBE-4431-BA71-C321B76E4809}" type="slidenum">
              <a:rPr lang="en-US" altLang="zh-CN"/>
              <a:pPr/>
              <a:t>‹#›</a:t>
            </a:fld>
            <a:endParaRPr lang="en-US" altLang="zh-CN"/>
          </a:p>
        </p:txBody>
      </p:sp>
    </p:spTree>
    <p:extLst>
      <p:ext uri="{BB962C8B-B14F-4D97-AF65-F5344CB8AC3E}">
        <p14:creationId xmlns:p14="http://schemas.microsoft.com/office/powerpoint/2010/main" val="384658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5912090-57F2-478B-910C-1F9D45E595DF}"/>
              </a:ext>
            </a:extLst>
          </p:cNvPr>
          <p:cNvSpPr>
            <a:spLocks noGrp="1"/>
          </p:cNvSpPr>
          <p:nvPr>
            <p:ph type="title" orient="vert"/>
          </p:nvPr>
        </p:nvSpPr>
        <p:spPr>
          <a:xfrm>
            <a:off x="6686550" y="152400"/>
            <a:ext cx="2152650" cy="6238875"/>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527E12F-6C04-480A-894F-5C29935758B3}"/>
              </a:ext>
            </a:extLst>
          </p:cNvPr>
          <p:cNvSpPr>
            <a:spLocks noGrp="1"/>
          </p:cNvSpPr>
          <p:nvPr>
            <p:ph type="body" orient="vert" idx="1"/>
          </p:nvPr>
        </p:nvSpPr>
        <p:spPr>
          <a:xfrm>
            <a:off x="228600" y="152400"/>
            <a:ext cx="6305550" cy="623887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017325-E918-4C29-8731-76C9DFD353C3}"/>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C17FE870-88DD-4EB1-B82A-6A9A1ED5F5BC}"/>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87792CE3-A722-4505-A202-E03C2A69D5E1}"/>
              </a:ext>
            </a:extLst>
          </p:cNvPr>
          <p:cNvSpPr>
            <a:spLocks noGrp="1"/>
          </p:cNvSpPr>
          <p:nvPr>
            <p:ph type="sldNum" sz="quarter" idx="12"/>
          </p:nvPr>
        </p:nvSpPr>
        <p:spPr/>
        <p:txBody>
          <a:bodyPr/>
          <a:lstStyle>
            <a:lvl1pPr>
              <a:defRPr/>
            </a:lvl1pPr>
          </a:lstStyle>
          <a:p>
            <a:fld id="{CF8F453B-5C78-4F69-8599-F4CD64E6F37E}" type="slidenum">
              <a:rPr lang="en-US" altLang="zh-CN"/>
              <a:pPr/>
              <a:t>‹#›</a:t>
            </a:fld>
            <a:endParaRPr lang="en-US" altLang="zh-CN"/>
          </a:p>
        </p:txBody>
      </p:sp>
    </p:spTree>
    <p:extLst>
      <p:ext uri="{BB962C8B-B14F-4D97-AF65-F5344CB8AC3E}">
        <p14:creationId xmlns:p14="http://schemas.microsoft.com/office/powerpoint/2010/main" val="2543308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F45D0C-F60F-49B4-82C5-8040AADD5587}"/>
              </a:ext>
            </a:extLst>
          </p:cNvPr>
          <p:cNvSpPr>
            <a:spLocks noGrp="1"/>
          </p:cNvSpPr>
          <p:nvPr>
            <p:ph type="title"/>
          </p:nvPr>
        </p:nvSpPr>
        <p:spPr>
          <a:xfrm>
            <a:off x="228600" y="152400"/>
            <a:ext cx="8610600" cy="671513"/>
          </a:xfrm>
        </p:spPr>
        <p:txBody>
          <a:bodyPr/>
          <a:lstStyle/>
          <a:p>
            <a:r>
              <a:rPr lang="zh-CN" altLang="en-US"/>
              <a:t>单击此处编辑母版标题样式</a:t>
            </a:r>
          </a:p>
        </p:txBody>
      </p:sp>
      <p:sp>
        <p:nvSpPr>
          <p:cNvPr id="3" name="表格占位符 2">
            <a:extLst>
              <a:ext uri="{FF2B5EF4-FFF2-40B4-BE49-F238E27FC236}">
                <a16:creationId xmlns:a16="http://schemas.microsoft.com/office/drawing/2014/main" id="{CD4D693A-8D18-4050-975F-41DE40274DB4}"/>
              </a:ext>
            </a:extLst>
          </p:cNvPr>
          <p:cNvSpPr>
            <a:spLocks noGrp="1"/>
          </p:cNvSpPr>
          <p:nvPr>
            <p:ph type="tbl" idx="1"/>
          </p:nvPr>
        </p:nvSpPr>
        <p:spPr>
          <a:xfrm>
            <a:off x="228600" y="1143000"/>
            <a:ext cx="8610600" cy="5248275"/>
          </a:xfrm>
        </p:spPr>
        <p:txBody>
          <a:bodyPr/>
          <a:lstStyle/>
          <a:p>
            <a:r>
              <a:rPr lang="zh-CN" altLang="en-US"/>
              <a:t>单击图标添加表格</a:t>
            </a:r>
          </a:p>
        </p:txBody>
      </p:sp>
      <p:sp>
        <p:nvSpPr>
          <p:cNvPr id="4" name="日期占位符 3">
            <a:extLst>
              <a:ext uri="{FF2B5EF4-FFF2-40B4-BE49-F238E27FC236}">
                <a16:creationId xmlns:a16="http://schemas.microsoft.com/office/drawing/2014/main" id="{AAC97E61-24B6-4B77-9B95-C07724538A8B}"/>
              </a:ext>
            </a:extLst>
          </p:cNvPr>
          <p:cNvSpPr>
            <a:spLocks noGrp="1"/>
          </p:cNvSpPr>
          <p:nvPr>
            <p:ph type="dt" sz="half" idx="10"/>
          </p:nvPr>
        </p:nvSpPr>
        <p:spPr>
          <a:xfrm>
            <a:off x="457200" y="6400800"/>
            <a:ext cx="2133600" cy="320675"/>
          </a:xfrm>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D5BADBC1-C916-4B1D-BE85-9B651D03129B}"/>
              </a:ext>
            </a:extLst>
          </p:cNvPr>
          <p:cNvSpPr>
            <a:spLocks noGrp="1"/>
          </p:cNvSpPr>
          <p:nvPr>
            <p:ph type="ftr" sz="quarter" idx="11"/>
          </p:nvPr>
        </p:nvSpPr>
        <p:spPr>
          <a:xfrm>
            <a:off x="3124200" y="6400800"/>
            <a:ext cx="2895600" cy="320675"/>
          </a:xfrm>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B85F69F1-F9F4-4120-B524-DAE3C8FED26C}"/>
              </a:ext>
            </a:extLst>
          </p:cNvPr>
          <p:cNvSpPr>
            <a:spLocks noGrp="1"/>
          </p:cNvSpPr>
          <p:nvPr>
            <p:ph type="sldNum" sz="quarter" idx="12"/>
          </p:nvPr>
        </p:nvSpPr>
        <p:spPr>
          <a:xfrm>
            <a:off x="6553200" y="6400800"/>
            <a:ext cx="2133600" cy="320675"/>
          </a:xfrm>
        </p:spPr>
        <p:txBody>
          <a:bodyPr/>
          <a:lstStyle>
            <a:lvl1pPr>
              <a:defRPr/>
            </a:lvl1pPr>
          </a:lstStyle>
          <a:p>
            <a:fld id="{CB07E3C1-90BA-4F9D-AB7A-0912740A9DF6}" type="slidenum">
              <a:rPr lang="en-US" altLang="zh-CN"/>
              <a:pPr/>
              <a:t>‹#›</a:t>
            </a:fld>
            <a:endParaRPr lang="en-US" altLang="zh-CN"/>
          </a:p>
        </p:txBody>
      </p:sp>
    </p:spTree>
    <p:extLst>
      <p:ext uri="{BB962C8B-B14F-4D97-AF65-F5344CB8AC3E}">
        <p14:creationId xmlns:p14="http://schemas.microsoft.com/office/powerpoint/2010/main" val="394282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64B067-DF41-4A3E-B2EB-E194632CDA7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136F1ED-8ACD-4E89-921F-9E660036890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F955DAD-7A2E-48C4-AC91-7516699E4FDB}"/>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75B2751E-3FAA-402E-9302-483EA12DEB63}"/>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9D78FB57-93DC-4CEC-B13A-2316A80E6CE1}"/>
              </a:ext>
            </a:extLst>
          </p:cNvPr>
          <p:cNvSpPr>
            <a:spLocks noGrp="1"/>
          </p:cNvSpPr>
          <p:nvPr>
            <p:ph type="sldNum" sz="quarter" idx="12"/>
          </p:nvPr>
        </p:nvSpPr>
        <p:spPr/>
        <p:txBody>
          <a:bodyPr/>
          <a:lstStyle>
            <a:lvl1pPr>
              <a:defRPr/>
            </a:lvl1pPr>
          </a:lstStyle>
          <a:p>
            <a:fld id="{5BAB0BB6-4D76-42AC-AA17-673723F0E15B}" type="slidenum">
              <a:rPr lang="en-US" altLang="zh-CN"/>
              <a:pPr/>
              <a:t>‹#›</a:t>
            </a:fld>
            <a:endParaRPr lang="en-US" altLang="zh-CN"/>
          </a:p>
        </p:txBody>
      </p:sp>
    </p:spTree>
    <p:extLst>
      <p:ext uri="{BB962C8B-B14F-4D97-AF65-F5344CB8AC3E}">
        <p14:creationId xmlns:p14="http://schemas.microsoft.com/office/powerpoint/2010/main" val="129953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B8D2B9-16B5-4B62-809D-E8D00A3DCE5B}"/>
              </a:ext>
            </a:extLst>
          </p:cNvPr>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3CFD58A-237D-40EC-9AE3-A25A038A71E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C4BD4D7-207D-4703-989D-2905BFE94D81}"/>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D84BFC22-B91B-481B-94FD-B62F4317B5A5}"/>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E741BCFA-C4E1-4F27-81A1-FA25DC4C8727}"/>
              </a:ext>
            </a:extLst>
          </p:cNvPr>
          <p:cNvSpPr>
            <a:spLocks noGrp="1"/>
          </p:cNvSpPr>
          <p:nvPr>
            <p:ph type="sldNum" sz="quarter" idx="12"/>
          </p:nvPr>
        </p:nvSpPr>
        <p:spPr/>
        <p:txBody>
          <a:bodyPr/>
          <a:lstStyle>
            <a:lvl1pPr>
              <a:defRPr/>
            </a:lvl1pPr>
          </a:lstStyle>
          <a:p>
            <a:fld id="{C4A1B950-0364-4FC9-9357-1BC72F6D02C3}" type="slidenum">
              <a:rPr lang="en-US" altLang="zh-CN"/>
              <a:pPr/>
              <a:t>‹#›</a:t>
            </a:fld>
            <a:endParaRPr lang="en-US" altLang="zh-CN"/>
          </a:p>
        </p:txBody>
      </p:sp>
    </p:spTree>
    <p:extLst>
      <p:ext uri="{BB962C8B-B14F-4D97-AF65-F5344CB8AC3E}">
        <p14:creationId xmlns:p14="http://schemas.microsoft.com/office/powerpoint/2010/main" val="359433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6D668D-BAB3-4C40-8ABE-2EDEA32FACF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44BA6F4-F203-43F1-AED8-58D520982BC6}"/>
              </a:ext>
            </a:extLst>
          </p:cNvPr>
          <p:cNvSpPr>
            <a:spLocks noGrp="1"/>
          </p:cNvSpPr>
          <p:nvPr>
            <p:ph sz="half" idx="1"/>
          </p:nvPr>
        </p:nvSpPr>
        <p:spPr>
          <a:xfrm>
            <a:off x="228600" y="1143000"/>
            <a:ext cx="4229100" cy="52482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EB15C48-B4B2-4125-B238-F7D4CACC1343}"/>
              </a:ext>
            </a:extLst>
          </p:cNvPr>
          <p:cNvSpPr>
            <a:spLocks noGrp="1"/>
          </p:cNvSpPr>
          <p:nvPr>
            <p:ph sz="half" idx="2"/>
          </p:nvPr>
        </p:nvSpPr>
        <p:spPr>
          <a:xfrm>
            <a:off x="4610100" y="1143000"/>
            <a:ext cx="4229100" cy="52482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E8B9265-3A0D-4C57-A9B4-3495B39D946C}"/>
              </a:ext>
            </a:extLst>
          </p:cNvPr>
          <p:cNvSpPr>
            <a:spLocks noGrp="1"/>
          </p:cNvSpPr>
          <p:nvPr>
            <p:ph type="dt" sz="half" idx="10"/>
          </p:nvPr>
        </p:nvSpPr>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455BDA39-A4F8-4B4D-A144-0C2CE37B3F67}"/>
              </a:ext>
            </a:extLst>
          </p:cNvPr>
          <p:cNvSpPr>
            <a:spLocks noGrp="1"/>
          </p:cNvSpPr>
          <p:nvPr>
            <p:ph type="ftr" sz="quarter" idx="11"/>
          </p:nvPr>
        </p:nvSpPr>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71E1249D-DAE3-4949-A0E8-E1F5FF26010E}"/>
              </a:ext>
            </a:extLst>
          </p:cNvPr>
          <p:cNvSpPr>
            <a:spLocks noGrp="1"/>
          </p:cNvSpPr>
          <p:nvPr>
            <p:ph type="sldNum" sz="quarter" idx="12"/>
          </p:nvPr>
        </p:nvSpPr>
        <p:spPr/>
        <p:txBody>
          <a:bodyPr/>
          <a:lstStyle>
            <a:lvl1pPr>
              <a:defRPr/>
            </a:lvl1pPr>
          </a:lstStyle>
          <a:p>
            <a:fld id="{13C2C796-2DB1-404C-B2A5-558D89801679}" type="slidenum">
              <a:rPr lang="en-US" altLang="zh-CN"/>
              <a:pPr/>
              <a:t>‹#›</a:t>
            </a:fld>
            <a:endParaRPr lang="en-US" altLang="zh-CN"/>
          </a:p>
        </p:txBody>
      </p:sp>
    </p:spTree>
    <p:extLst>
      <p:ext uri="{BB962C8B-B14F-4D97-AF65-F5344CB8AC3E}">
        <p14:creationId xmlns:p14="http://schemas.microsoft.com/office/powerpoint/2010/main" val="58350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B3FEAC-50F4-43F5-A428-11E23540FB41}"/>
              </a:ext>
            </a:extLst>
          </p:cNvPr>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4498244-C6F8-4CE0-B937-B30C1FF31BC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04BDBB7-BB59-497B-A7C3-2F72E9F1C307}"/>
              </a:ext>
            </a:extLst>
          </p:cNvPr>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704903C-4096-4CDF-978D-6C0E3A42C82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DFBE47D-BFDC-44CB-B36E-ADA81D65CC6C}"/>
              </a:ext>
            </a:extLst>
          </p:cNvPr>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A0FFEDF-EDC8-4C01-8E9F-0D6C51DCEE77}"/>
              </a:ext>
            </a:extLst>
          </p:cNvPr>
          <p:cNvSpPr>
            <a:spLocks noGrp="1"/>
          </p:cNvSpPr>
          <p:nvPr>
            <p:ph type="dt" sz="half" idx="10"/>
          </p:nvPr>
        </p:nvSpPr>
        <p:spPr/>
        <p:txBody>
          <a:bodyPr/>
          <a:lstStyle>
            <a:lvl1pPr>
              <a:defRPr/>
            </a:lvl1pPr>
          </a:lstStyle>
          <a:p>
            <a:endParaRPr lang="en-US" altLang="zh-CN"/>
          </a:p>
        </p:txBody>
      </p:sp>
      <p:sp>
        <p:nvSpPr>
          <p:cNvPr id="8" name="页脚占位符 7">
            <a:extLst>
              <a:ext uri="{FF2B5EF4-FFF2-40B4-BE49-F238E27FC236}">
                <a16:creationId xmlns:a16="http://schemas.microsoft.com/office/drawing/2014/main" id="{EA8509C1-8B14-48E0-83F2-A0952226D536}"/>
              </a:ext>
            </a:extLst>
          </p:cNvPr>
          <p:cNvSpPr>
            <a:spLocks noGrp="1"/>
          </p:cNvSpPr>
          <p:nvPr>
            <p:ph type="ftr" sz="quarter" idx="11"/>
          </p:nvPr>
        </p:nvSpPr>
        <p:spPr/>
        <p:txBody>
          <a:bodyPr/>
          <a:lstStyle>
            <a:lvl1pPr>
              <a:defRPr/>
            </a:lvl1pPr>
          </a:lstStyle>
          <a:p>
            <a:endParaRPr lang="en-US" altLang="zh-CN"/>
          </a:p>
        </p:txBody>
      </p:sp>
      <p:sp>
        <p:nvSpPr>
          <p:cNvPr id="9" name="灯片编号占位符 8">
            <a:extLst>
              <a:ext uri="{FF2B5EF4-FFF2-40B4-BE49-F238E27FC236}">
                <a16:creationId xmlns:a16="http://schemas.microsoft.com/office/drawing/2014/main" id="{D7575620-06D7-43F9-8FC0-7546BACEAABC}"/>
              </a:ext>
            </a:extLst>
          </p:cNvPr>
          <p:cNvSpPr>
            <a:spLocks noGrp="1"/>
          </p:cNvSpPr>
          <p:nvPr>
            <p:ph type="sldNum" sz="quarter" idx="12"/>
          </p:nvPr>
        </p:nvSpPr>
        <p:spPr/>
        <p:txBody>
          <a:bodyPr/>
          <a:lstStyle>
            <a:lvl1pPr>
              <a:defRPr/>
            </a:lvl1pPr>
          </a:lstStyle>
          <a:p>
            <a:fld id="{C90E626A-42C1-4096-8A48-B79F5C6A4449}" type="slidenum">
              <a:rPr lang="en-US" altLang="zh-CN"/>
              <a:pPr/>
              <a:t>‹#›</a:t>
            </a:fld>
            <a:endParaRPr lang="en-US" altLang="zh-CN"/>
          </a:p>
        </p:txBody>
      </p:sp>
    </p:spTree>
    <p:extLst>
      <p:ext uri="{BB962C8B-B14F-4D97-AF65-F5344CB8AC3E}">
        <p14:creationId xmlns:p14="http://schemas.microsoft.com/office/powerpoint/2010/main" val="307882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5261CB-D4AE-43F2-ACAC-9536F6F8AA5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1982ED2-C0E3-436E-870B-B460D8C39F95}"/>
              </a:ext>
            </a:extLst>
          </p:cNvPr>
          <p:cNvSpPr>
            <a:spLocks noGrp="1"/>
          </p:cNvSpPr>
          <p:nvPr>
            <p:ph type="dt" sz="half" idx="10"/>
          </p:nvPr>
        </p:nvSpPr>
        <p:spPr/>
        <p:txBody>
          <a:bodyPr/>
          <a:lstStyle>
            <a:lvl1pPr>
              <a:defRPr/>
            </a:lvl1pPr>
          </a:lstStyle>
          <a:p>
            <a:endParaRPr lang="en-US" altLang="zh-CN"/>
          </a:p>
        </p:txBody>
      </p:sp>
      <p:sp>
        <p:nvSpPr>
          <p:cNvPr id="4" name="页脚占位符 3">
            <a:extLst>
              <a:ext uri="{FF2B5EF4-FFF2-40B4-BE49-F238E27FC236}">
                <a16:creationId xmlns:a16="http://schemas.microsoft.com/office/drawing/2014/main" id="{DD197C5C-DCE7-4969-87AF-C228E1F45378}"/>
              </a:ext>
            </a:extLst>
          </p:cNvPr>
          <p:cNvSpPr>
            <a:spLocks noGrp="1"/>
          </p:cNvSpPr>
          <p:nvPr>
            <p:ph type="ftr" sz="quarter" idx="11"/>
          </p:nvPr>
        </p:nvSpPr>
        <p:spPr/>
        <p:txBody>
          <a:bodyPr/>
          <a:lstStyle>
            <a:lvl1pPr>
              <a:defRPr/>
            </a:lvl1pPr>
          </a:lstStyle>
          <a:p>
            <a:endParaRPr lang="en-US" altLang="zh-CN"/>
          </a:p>
        </p:txBody>
      </p:sp>
      <p:sp>
        <p:nvSpPr>
          <p:cNvPr id="5" name="灯片编号占位符 4">
            <a:extLst>
              <a:ext uri="{FF2B5EF4-FFF2-40B4-BE49-F238E27FC236}">
                <a16:creationId xmlns:a16="http://schemas.microsoft.com/office/drawing/2014/main" id="{C4292E60-03B9-4BB1-8BD4-9F4B6BEF97F3}"/>
              </a:ext>
            </a:extLst>
          </p:cNvPr>
          <p:cNvSpPr>
            <a:spLocks noGrp="1"/>
          </p:cNvSpPr>
          <p:nvPr>
            <p:ph type="sldNum" sz="quarter" idx="12"/>
          </p:nvPr>
        </p:nvSpPr>
        <p:spPr/>
        <p:txBody>
          <a:bodyPr/>
          <a:lstStyle>
            <a:lvl1pPr>
              <a:defRPr/>
            </a:lvl1pPr>
          </a:lstStyle>
          <a:p>
            <a:fld id="{9B5C5B73-583E-4CE5-93EA-46FDEB4341DC}" type="slidenum">
              <a:rPr lang="en-US" altLang="zh-CN"/>
              <a:pPr/>
              <a:t>‹#›</a:t>
            </a:fld>
            <a:endParaRPr lang="en-US" altLang="zh-CN"/>
          </a:p>
        </p:txBody>
      </p:sp>
    </p:spTree>
    <p:extLst>
      <p:ext uri="{BB962C8B-B14F-4D97-AF65-F5344CB8AC3E}">
        <p14:creationId xmlns:p14="http://schemas.microsoft.com/office/powerpoint/2010/main" val="7620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FBA222E-5486-47F7-869C-7F09EEADA31F}"/>
              </a:ext>
            </a:extLst>
          </p:cNvPr>
          <p:cNvSpPr>
            <a:spLocks noGrp="1"/>
          </p:cNvSpPr>
          <p:nvPr>
            <p:ph type="dt" sz="half" idx="10"/>
          </p:nvPr>
        </p:nvSpPr>
        <p:spPr/>
        <p:txBody>
          <a:bodyPr/>
          <a:lstStyle>
            <a:lvl1pPr>
              <a:defRPr/>
            </a:lvl1pPr>
          </a:lstStyle>
          <a:p>
            <a:endParaRPr lang="en-US" altLang="zh-CN"/>
          </a:p>
        </p:txBody>
      </p:sp>
      <p:sp>
        <p:nvSpPr>
          <p:cNvPr id="3" name="页脚占位符 2">
            <a:extLst>
              <a:ext uri="{FF2B5EF4-FFF2-40B4-BE49-F238E27FC236}">
                <a16:creationId xmlns:a16="http://schemas.microsoft.com/office/drawing/2014/main" id="{DBDE38D4-A8B1-4C3C-9842-FEAE9E93F97E}"/>
              </a:ext>
            </a:extLst>
          </p:cNvPr>
          <p:cNvSpPr>
            <a:spLocks noGrp="1"/>
          </p:cNvSpPr>
          <p:nvPr>
            <p:ph type="ftr" sz="quarter" idx="11"/>
          </p:nvPr>
        </p:nvSpPr>
        <p:spPr/>
        <p:txBody>
          <a:bodyPr/>
          <a:lstStyle>
            <a:lvl1pPr>
              <a:defRPr/>
            </a:lvl1pPr>
          </a:lstStyle>
          <a:p>
            <a:endParaRPr lang="en-US" altLang="zh-CN"/>
          </a:p>
        </p:txBody>
      </p:sp>
      <p:sp>
        <p:nvSpPr>
          <p:cNvPr id="4" name="灯片编号占位符 3">
            <a:extLst>
              <a:ext uri="{FF2B5EF4-FFF2-40B4-BE49-F238E27FC236}">
                <a16:creationId xmlns:a16="http://schemas.microsoft.com/office/drawing/2014/main" id="{9E68DF67-D16C-4142-ABD1-4EB6DA0F5689}"/>
              </a:ext>
            </a:extLst>
          </p:cNvPr>
          <p:cNvSpPr>
            <a:spLocks noGrp="1"/>
          </p:cNvSpPr>
          <p:nvPr>
            <p:ph type="sldNum" sz="quarter" idx="12"/>
          </p:nvPr>
        </p:nvSpPr>
        <p:spPr/>
        <p:txBody>
          <a:bodyPr/>
          <a:lstStyle>
            <a:lvl1pPr>
              <a:defRPr/>
            </a:lvl1pPr>
          </a:lstStyle>
          <a:p>
            <a:fld id="{0BC00DAB-D1B9-4575-97C6-33E8AD8ED3DD}" type="slidenum">
              <a:rPr lang="en-US" altLang="zh-CN"/>
              <a:pPr/>
              <a:t>‹#›</a:t>
            </a:fld>
            <a:endParaRPr lang="en-US" altLang="zh-CN"/>
          </a:p>
        </p:txBody>
      </p:sp>
    </p:spTree>
    <p:extLst>
      <p:ext uri="{BB962C8B-B14F-4D97-AF65-F5344CB8AC3E}">
        <p14:creationId xmlns:p14="http://schemas.microsoft.com/office/powerpoint/2010/main" val="98917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3270DE-0B76-47BF-BABC-07CC4E62FEC3}"/>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BAB0B5A-3402-4F6F-B022-15CA06AC37A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F92347A-1651-404A-87AC-99833E71138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398A02B-50C8-46CB-99DB-D116AB1E2169}"/>
              </a:ext>
            </a:extLst>
          </p:cNvPr>
          <p:cNvSpPr>
            <a:spLocks noGrp="1"/>
          </p:cNvSpPr>
          <p:nvPr>
            <p:ph type="dt" sz="half" idx="10"/>
          </p:nvPr>
        </p:nvSpPr>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202AD72B-C4D7-4ECB-BD05-5E9614692427}"/>
              </a:ext>
            </a:extLst>
          </p:cNvPr>
          <p:cNvSpPr>
            <a:spLocks noGrp="1"/>
          </p:cNvSpPr>
          <p:nvPr>
            <p:ph type="ftr" sz="quarter" idx="11"/>
          </p:nvPr>
        </p:nvSpPr>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9DF456EF-2C14-4A4B-BF35-D2D92FA8588A}"/>
              </a:ext>
            </a:extLst>
          </p:cNvPr>
          <p:cNvSpPr>
            <a:spLocks noGrp="1"/>
          </p:cNvSpPr>
          <p:nvPr>
            <p:ph type="sldNum" sz="quarter" idx="12"/>
          </p:nvPr>
        </p:nvSpPr>
        <p:spPr/>
        <p:txBody>
          <a:bodyPr/>
          <a:lstStyle>
            <a:lvl1pPr>
              <a:defRPr/>
            </a:lvl1pPr>
          </a:lstStyle>
          <a:p>
            <a:fld id="{9357E361-1EE9-49A9-B2CF-CBAE9317E395}" type="slidenum">
              <a:rPr lang="en-US" altLang="zh-CN"/>
              <a:pPr/>
              <a:t>‹#›</a:t>
            </a:fld>
            <a:endParaRPr lang="en-US" altLang="zh-CN"/>
          </a:p>
        </p:txBody>
      </p:sp>
    </p:spTree>
    <p:extLst>
      <p:ext uri="{BB962C8B-B14F-4D97-AF65-F5344CB8AC3E}">
        <p14:creationId xmlns:p14="http://schemas.microsoft.com/office/powerpoint/2010/main" val="345669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D27825-654B-4C03-8CE5-96456128FFAB}"/>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9671796-CE44-415E-9743-072C80C0EAB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226E6046-8050-4531-8DD0-B5287B1C06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A872748-6613-4F6C-8A7B-996DB9AE7D1C}"/>
              </a:ext>
            </a:extLst>
          </p:cNvPr>
          <p:cNvSpPr>
            <a:spLocks noGrp="1"/>
          </p:cNvSpPr>
          <p:nvPr>
            <p:ph type="dt" sz="half" idx="10"/>
          </p:nvPr>
        </p:nvSpPr>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DF2F0F88-7D14-4BC0-BD57-92FAF0453CD5}"/>
              </a:ext>
            </a:extLst>
          </p:cNvPr>
          <p:cNvSpPr>
            <a:spLocks noGrp="1"/>
          </p:cNvSpPr>
          <p:nvPr>
            <p:ph type="ftr" sz="quarter" idx="11"/>
          </p:nvPr>
        </p:nvSpPr>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ED42947C-C927-4D1C-997C-BEA86FB2B9FA}"/>
              </a:ext>
            </a:extLst>
          </p:cNvPr>
          <p:cNvSpPr>
            <a:spLocks noGrp="1"/>
          </p:cNvSpPr>
          <p:nvPr>
            <p:ph type="sldNum" sz="quarter" idx="12"/>
          </p:nvPr>
        </p:nvSpPr>
        <p:spPr/>
        <p:txBody>
          <a:bodyPr/>
          <a:lstStyle>
            <a:lvl1pPr>
              <a:defRPr/>
            </a:lvl1pPr>
          </a:lstStyle>
          <a:p>
            <a:fld id="{925CD6DE-5EFA-4C7E-8776-3E8C85F12F05}" type="slidenum">
              <a:rPr lang="en-US" altLang="zh-CN"/>
              <a:pPr/>
              <a:t>‹#›</a:t>
            </a:fld>
            <a:endParaRPr lang="en-US" altLang="zh-CN"/>
          </a:p>
        </p:txBody>
      </p:sp>
    </p:spTree>
    <p:extLst>
      <p:ext uri="{BB962C8B-B14F-4D97-AF65-F5344CB8AC3E}">
        <p14:creationId xmlns:p14="http://schemas.microsoft.com/office/powerpoint/2010/main" val="200950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41" name="Rectangle 17">
            <a:extLst>
              <a:ext uri="{FF2B5EF4-FFF2-40B4-BE49-F238E27FC236}">
                <a16:creationId xmlns:a16="http://schemas.microsoft.com/office/drawing/2014/main" id="{D3262866-F8F7-4F36-9E9B-3BA6A7F8CFC6}"/>
              </a:ext>
            </a:extLst>
          </p:cNvPr>
          <p:cNvSpPr>
            <a:spLocks noChangeArrowheads="1"/>
          </p:cNvSpPr>
          <p:nvPr/>
        </p:nvSpPr>
        <p:spPr bwMode="white">
          <a:xfrm>
            <a:off x="0" y="0"/>
            <a:ext cx="9144000" cy="765175"/>
          </a:xfrm>
          <a:prstGeom prst="rect">
            <a:avLst/>
          </a:prstGeom>
          <a:gradFill rotWithShape="1">
            <a:gsLst>
              <a:gs pos="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p>
        </p:txBody>
      </p:sp>
      <p:sp>
        <p:nvSpPr>
          <p:cNvPr id="1040" name="Rectangle 16">
            <a:extLst>
              <a:ext uri="{FF2B5EF4-FFF2-40B4-BE49-F238E27FC236}">
                <a16:creationId xmlns:a16="http://schemas.microsoft.com/office/drawing/2014/main" id="{6AF15196-7AFA-4F39-B612-E4F072B8F453}"/>
              </a:ext>
            </a:extLst>
          </p:cNvPr>
          <p:cNvSpPr>
            <a:spLocks noChangeArrowheads="1"/>
          </p:cNvSpPr>
          <p:nvPr/>
        </p:nvSpPr>
        <p:spPr bwMode="white">
          <a:xfrm>
            <a:off x="0" y="908050"/>
            <a:ext cx="9144000" cy="5949950"/>
          </a:xfrm>
          <a:prstGeom prst="rect">
            <a:avLst/>
          </a:prstGeom>
          <a:gradFill rotWithShape="1">
            <a:gsLst>
              <a:gs pos="0">
                <a:schemeClr val="bg1">
                  <a:gamma/>
                  <a:shade val="46275"/>
                  <a:invGamma/>
                </a:schemeClr>
              </a:gs>
              <a:gs pos="100000">
                <a:schemeClr val="bg1">
                  <a:alpha val="48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 name="Rectangle 3">
            <a:extLst>
              <a:ext uri="{FF2B5EF4-FFF2-40B4-BE49-F238E27FC236}">
                <a16:creationId xmlns:a16="http://schemas.microsoft.com/office/drawing/2014/main" id="{CD1E1070-CD5D-47EE-9DFE-002FC6D47DB6}"/>
              </a:ext>
            </a:extLst>
          </p:cNvPr>
          <p:cNvSpPr>
            <a:spLocks noGrp="1" noChangeArrowheads="1"/>
          </p:cNvSpPr>
          <p:nvPr>
            <p:ph type="body" idx="1"/>
          </p:nvPr>
        </p:nvSpPr>
        <p:spPr bwMode="auto">
          <a:xfrm>
            <a:off x="228600" y="1143000"/>
            <a:ext cx="8610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ltLang="zh-CN"/>
          </a:p>
        </p:txBody>
      </p:sp>
      <p:sp>
        <p:nvSpPr>
          <p:cNvPr id="1028" name="Rectangle 4">
            <a:extLst>
              <a:ext uri="{FF2B5EF4-FFF2-40B4-BE49-F238E27FC236}">
                <a16:creationId xmlns:a16="http://schemas.microsoft.com/office/drawing/2014/main" id="{4FCEBB7A-52A0-48D8-AB81-3CEACA99E95C}"/>
              </a:ext>
            </a:extLst>
          </p:cNvPr>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a typeface="宋体" panose="02010600030101010101" pitchFamily="2" charset="-122"/>
              </a:defRPr>
            </a:lvl1pPr>
          </a:lstStyle>
          <a:p>
            <a:endParaRPr lang="en-US" altLang="zh-CN"/>
          </a:p>
        </p:txBody>
      </p:sp>
      <p:sp>
        <p:nvSpPr>
          <p:cNvPr id="1029" name="Rectangle 5">
            <a:extLst>
              <a:ext uri="{FF2B5EF4-FFF2-40B4-BE49-F238E27FC236}">
                <a16:creationId xmlns:a16="http://schemas.microsoft.com/office/drawing/2014/main" id="{0971C24A-5500-4C3A-A75A-36BE7400E84F}"/>
              </a:ext>
            </a:extLst>
          </p:cNvPr>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panose="02010600030101010101" pitchFamily="2" charset="-122"/>
              </a:defRPr>
            </a:lvl1pPr>
          </a:lstStyle>
          <a:p>
            <a:endParaRPr lang="en-US" altLang="zh-CN"/>
          </a:p>
        </p:txBody>
      </p:sp>
      <p:sp>
        <p:nvSpPr>
          <p:cNvPr id="1030" name="Rectangle 6">
            <a:extLst>
              <a:ext uri="{FF2B5EF4-FFF2-40B4-BE49-F238E27FC236}">
                <a16:creationId xmlns:a16="http://schemas.microsoft.com/office/drawing/2014/main" id="{FD0DD27C-0A52-45CE-AAFF-CEF736C64D67}"/>
              </a:ext>
            </a:extLst>
          </p:cNvPr>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86264593-E77B-4AFA-B392-94A31B9A85F4}" type="slidenum">
              <a:rPr lang="en-US" altLang="zh-CN"/>
              <a:pPr/>
              <a:t>‹#›</a:t>
            </a:fld>
            <a:endParaRPr lang="en-US" altLang="zh-CN"/>
          </a:p>
        </p:txBody>
      </p:sp>
      <p:sp>
        <p:nvSpPr>
          <p:cNvPr id="1026" name="Rectangle 2">
            <a:extLst>
              <a:ext uri="{FF2B5EF4-FFF2-40B4-BE49-F238E27FC236}">
                <a16:creationId xmlns:a16="http://schemas.microsoft.com/office/drawing/2014/main" id="{F3A0FB60-8CEF-46CF-B4E7-B53CA9ABE9CB}"/>
              </a:ext>
            </a:extLst>
          </p:cNvPr>
          <p:cNvSpPr>
            <a:spLocks noGrp="1" noChangeArrowheads="1"/>
          </p:cNvSpPr>
          <p:nvPr>
            <p:ph type="title"/>
          </p:nvPr>
        </p:nvSpPr>
        <p:spPr bwMode="black">
          <a:xfrm>
            <a:off x="228600" y="152400"/>
            <a:ext cx="86106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43" name="Rectangle 19">
            <a:extLst>
              <a:ext uri="{FF2B5EF4-FFF2-40B4-BE49-F238E27FC236}">
                <a16:creationId xmlns:a16="http://schemas.microsoft.com/office/drawing/2014/main" id="{DA8EF214-F35B-4ECA-9AF4-5FFFC9873371}"/>
              </a:ext>
            </a:extLst>
          </p:cNvPr>
          <p:cNvSpPr>
            <a:spLocks noChangeArrowheads="1"/>
          </p:cNvSpPr>
          <p:nvPr/>
        </p:nvSpPr>
        <p:spPr bwMode="gray">
          <a:xfrm flipV="1">
            <a:off x="0" y="838200"/>
            <a:ext cx="9144000" cy="76200"/>
          </a:xfrm>
          <a:prstGeom prst="rect">
            <a:avLst/>
          </a:prstGeom>
          <a:gradFill rotWithShape="1">
            <a:gsLst>
              <a:gs pos="0">
                <a:srgbClr val="3399FF">
                  <a:gamma/>
                  <a:shade val="46275"/>
                  <a:invGamma/>
                </a:srgbClr>
              </a:gs>
              <a:gs pos="50000">
                <a:srgbClr val="3399FF"/>
              </a:gs>
              <a:gs pos="100000">
                <a:srgbClr val="3399FF">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kern="1200">
          <a:solidFill>
            <a:srgbClr val="99CCFF"/>
          </a:solidFill>
          <a:latin typeface="+mj-lt"/>
          <a:ea typeface="+mj-ea"/>
          <a:cs typeface="+mj-cs"/>
        </a:defRPr>
      </a:lvl1pPr>
      <a:lvl2pPr algn="ctr" rtl="0" eaLnBrk="1" fontAlgn="base" hangingPunct="1">
        <a:spcBef>
          <a:spcPct val="0"/>
        </a:spcBef>
        <a:spcAft>
          <a:spcPct val="0"/>
        </a:spcAft>
        <a:defRPr sz="3200">
          <a:solidFill>
            <a:srgbClr val="99CCFF"/>
          </a:solidFill>
          <a:latin typeface="Verdana" panose="020B0604030504040204" pitchFamily="34" charset="0"/>
        </a:defRPr>
      </a:lvl2pPr>
      <a:lvl3pPr algn="ctr" rtl="0" eaLnBrk="1" fontAlgn="base" hangingPunct="1">
        <a:spcBef>
          <a:spcPct val="0"/>
        </a:spcBef>
        <a:spcAft>
          <a:spcPct val="0"/>
        </a:spcAft>
        <a:defRPr sz="3200">
          <a:solidFill>
            <a:srgbClr val="99CCFF"/>
          </a:solidFill>
          <a:latin typeface="Verdana" panose="020B0604030504040204" pitchFamily="34" charset="0"/>
        </a:defRPr>
      </a:lvl3pPr>
      <a:lvl4pPr algn="ctr" rtl="0" eaLnBrk="1" fontAlgn="base" hangingPunct="1">
        <a:spcBef>
          <a:spcPct val="0"/>
        </a:spcBef>
        <a:spcAft>
          <a:spcPct val="0"/>
        </a:spcAft>
        <a:defRPr sz="3200">
          <a:solidFill>
            <a:srgbClr val="99CCFF"/>
          </a:solidFill>
          <a:latin typeface="Verdana" panose="020B0604030504040204" pitchFamily="34" charset="0"/>
        </a:defRPr>
      </a:lvl4pPr>
      <a:lvl5pPr algn="ctr" rtl="0" eaLnBrk="1" fontAlgn="base" hangingPunct="1">
        <a:spcBef>
          <a:spcPct val="0"/>
        </a:spcBef>
        <a:spcAft>
          <a:spcPct val="0"/>
        </a:spcAft>
        <a:defRPr sz="3200">
          <a:solidFill>
            <a:srgbClr val="99CCFF"/>
          </a:solidFill>
          <a:latin typeface="Verdana" panose="020B0604030504040204" pitchFamily="34" charset="0"/>
        </a:defRPr>
      </a:lvl5pPr>
      <a:lvl6pPr marL="457200" algn="ctr" rtl="0" eaLnBrk="1" fontAlgn="base" hangingPunct="1">
        <a:spcBef>
          <a:spcPct val="0"/>
        </a:spcBef>
        <a:spcAft>
          <a:spcPct val="0"/>
        </a:spcAft>
        <a:defRPr sz="3200">
          <a:solidFill>
            <a:srgbClr val="99CCFF"/>
          </a:solidFill>
          <a:latin typeface="Verdana" panose="020B0604030504040204" pitchFamily="34" charset="0"/>
        </a:defRPr>
      </a:lvl6pPr>
      <a:lvl7pPr marL="914400" algn="ctr" rtl="0" eaLnBrk="1" fontAlgn="base" hangingPunct="1">
        <a:spcBef>
          <a:spcPct val="0"/>
        </a:spcBef>
        <a:spcAft>
          <a:spcPct val="0"/>
        </a:spcAft>
        <a:defRPr sz="3200">
          <a:solidFill>
            <a:srgbClr val="99CCFF"/>
          </a:solidFill>
          <a:latin typeface="Verdana" panose="020B0604030504040204" pitchFamily="34" charset="0"/>
        </a:defRPr>
      </a:lvl7pPr>
      <a:lvl8pPr marL="1371600" algn="ctr" rtl="0" eaLnBrk="1" fontAlgn="base" hangingPunct="1">
        <a:spcBef>
          <a:spcPct val="0"/>
        </a:spcBef>
        <a:spcAft>
          <a:spcPct val="0"/>
        </a:spcAft>
        <a:defRPr sz="3200">
          <a:solidFill>
            <a:srgbClr val="99CCFF"/>
          </a:solidFill>
          <a:latin typeface="Verdana" panose="020B0604030504040204" pitchFamily="34" charset="0"/>
        </a:defRPr>
      </a:lvl8pPr>
      <a:lvl9pPr marL="1828800" algn="ctr" rtl="0" eaLnBrk="1" fontAlgn="base" hangingPunct="1">
        <a:spcBef>
          <a:spcPct val="0"/>
        </a:spcBef>
        <a:spcAft>
          <a:spcPct val="0"/>
        </a:spcAft>
        <a:defRPr sz="3200">
          <a:solidFill>
            <a:srgbClr val="99CCFF"/>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jp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jpg"/><Relationship Id="rId5" Type="http://schemas.openxmlformats.org/officeDocument/2006/relationships/image" Target="../media/image29.png"/><Relationship Id="rId10" Type="http://schemas.openxmlformats.org/officeDocument/2006/relationships/image" Target="../media/image34.jpg"/><Relationship Id="rId4" Type="http://schemas.openxmlformats.org/officeDocument/2006/relationships/image" Target="../media/image28.png"/><Relationship Id="rId9" Type="http://schemas.openxmlformats.org/officeDocument/2006/relationships/image" Target="../media/image33.jpeg"/><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GAM-70&#22602;&#35215;&#27298;&#26597;&#34920;.doc" TargetMode="External"/><Relationship Id="rId1" Type="http://schemas.openxmlformats.org/officeDocument/2006/relationships/slideLayout" Target="../slideLayouts/slideLayout6.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3F3FBE2-9C17-477F-9539-BCDDB3B6FD76}"/>
              </a:ext>
            </a:extLst>
          </p:cNvPr>
          <p:cNvSpPr>
            <a:spLocks noGrp="1" noChangeArrowheads="1"/>
          </p:cNvSpPr>
          <p:nvPr>
            <p:ph type="ctrTitle"/>
          </p:nvPr>
        </p:nvSpPr>
        <p:spPr>
          <a:xfrm>
            <a:off x="5304656" y="1453481"/>
            <a:ext cx="3839344" cy="2190328"/>
          </a:xfrm>
        </p:spPr>
        <p:txBody>
          <a:bodyPr/>
          <a:lstStyle/>
          <a:p>
            <a:r>
              <a:rPr lang="zh-CN" altLang="en-US" sz="3600" dirty="0">
                <a:latin typeface="宋体" panose="02010600030101010101" pitchFamily="2" charset="-122"/>
                <a:ea typeface="宋体" panose="02010600030101010101" pitchFamily="2" charset="-122"/>
              </a:rPr>
              <a:t>激光厚度测试仪</a:t>
            </a:r>
            <a:br>
              <a:rPr lang="zh-CN" altLang="en-US" sz="3600" dirty="0">
                <a:latin typeface="宋体" panose="02010600030101010101" pitchFamily="2" charset="-122"/>
                <a:ea typeface="宋体" panose="02010600030101010101" pitchFamily="2" charset="-122"/>
              </a:rPr>
            </a:br>
            <a:r>
              <a:rPr lang="en-US" altLang="zh-TW" sz="3600" dirty="0">
                <a:latin typeface="宋体" panose="02010600030101010101" pitchFamily="2" charset="-122"/>
                <a:ea typeface="宋体" panose="02010600030101010101" pitchFamily="2" charset="-122"/>
              </a:rPr>
              <a:t>Laser Vision</a:t>
            </a:r>
            <a:br>
              <a:rPr lang="en-US" altLang="zh-TW" sz="3600" dirty="0">
                <a:latin typeface="宋体" panose="02010600030101010101" pitchFamily="2" charset="-122"/>
                <a:ea typeface="宋体" panose="02010600030101010101" pitchFamily="2" charset="-122"/>
              </a:rPr>
            </a:br>
            <a:r>
              <a:rPr lang="en-US" altLang="zh-TW" sz="3600" dirty="0">
                <a:latin typeface="宋体" panose="02010600030101010101" pitchFamily="2" charset="-122"/>
                <a:ea typeface="宋体" panose="02010600030101010101" pitchFamily="2" charset="-122"/>
              </a:rPr>
              <a:t>Measurement</a:t>
            </a:r>
          </a:p>
        </p:txBody>
      </p:sp>
      <p:sp>
        <p:nvSpPr>
          <p:cNvPr id="2" name="矩形 1">
            <a:extLst>
              <a:ext uri="{FF2B5EF4-FFF2-40B4-BE49-F238E27FC236}">
                <a16:creationId xmlns:a16="http://schemas.microsoft.com/office/drawing/2014/main" id="{FF60138E-78F3-4EB1-81A2-0F6EB3AECEED}"/>
              </a:ext>
            </a:extLst>
          </p:cNvPr>
          <p:cNvSpPr/>
          <p:nvPr/>
        </p:nvSpPr>
        <p:spPr>
          <a:xfrm>
            <a:off x="5854977" y="3717032"/>
            <a:ext cx="2749471" cy="707886"/>
          </a:xfrm>
          <a:prstGeom prst="rect">
            <a:avLst/>
          </a:prstGeom>
        </p:spPr>
        <p:txBody>
          <a:bodyPr wrap="none">
            <a:spAutoFit/>
          </a:bodyPr>
          <a:lstStyle/>
          <a:p>
            <a:pPr eaLnBrk="1" hangingPunct="1">
              <a:spcBef>
                <a:spcPct val="50000"/>
              </a:spcBef>
              <a:buFontTx/>
              <a:buNone/>
            </a:pPr>
            <a:r>
              <a:rPr lang="zh-CN" altLang="en-US" sz="4000" u="sng" dirty="0">
                <a:solidFill>
                  <a:schemeClr val="bg2">
                    <a:lumMod val="50000"/>
                  </a:schemeClr>
                </a:solidFill>
                <a:latin typeface="宋体" panose="02010600030101010101" pitchFamily="2" charset="-122"/>
                <a:ea typeface="宋体" panose="02010600030101010101" pitchFamily="2" charset="-122"/>
              </a:rPr>
              <a:t>式样说明书</a:t>
            </a:r>
            <a:endParaRPr lang="zh-TW" altLang="en-US" sz="4000" u="sng" dirty="0">
              <a:solidFill>
                <a:schemeClr val="bg2">
                  <a:lumMod val="50000"/>
                </a:schemeClr>
              </a:solidFill>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id="{98E9CB59-566F-47B6-A184-9B34A6740C39}"/>
              </a:ext>
            </a:extLst>
          </p:cNvPr>
          <p:cNvSpPr/>
          <p:nvPr/>
        </p:nvSpPr>
        <p:spPr>
          <a:xfrm>
            <a:off x="2195736" y="295838"/>
            <a:ext cx="5530080" cy="584775"/>
          </a:xfrm>
          <a:prstGeom prst="rect">
            <a:avLst/>
          </a:prstGeom>
        </p:spPr>
        <p:txBody>
          <a:bodyPr wrap="square">
            <a:spAutoFit/>
          </a:bodyPr>
          <a:lstStyle/>
          <a:p>
            <a:pPr>
              <a:spcBef>
                <a:spcPct val="50000"/>
              </a:spcBef>
              <a:defRPr/>
            </a:pPr>
            <a:r>
              <a:rPr lang="en-US" altLang="zh-CN" sz="3200" b="1" dirty="0" err="1">
                <a:solidFill>
                  <a:srgbClr val="003399"/>
                </a:solidFill>
                <a:effectLst>
                  <a:outerShdw blurRad="38100" dist="38100" dir="2700000" algn="tl">
                    <a:srgbClr val="C0C0C0"/>
                  </a:outerShdw>
                </a:effectLst>
                <a:latin typeface="宋体" panose="02010600030101010101" pitchFamily="2" charset="-122"/>
                <a:ea typeface="宋体" panose="02010600030101010101" pitchFamily="2" charset="-122"/>
              </a:rPr>
              <a:t>UBand</a:t>
            </a:r>
            <a:r>
              <a:rPr lang="en-US" altLang="zh-CN" sz="3200" b="1" dirty="0">
                <a:solidFill>
                  <a:srgbClr val="003399"/>
                </a:solidFill>
                <a:effectLst>
                  <a:outerShdw blurRad="38100" dist="38100" dir="2700000" algn="tl">
                    <a:srgbClr val="C0C0C0"/>
                  </a:outerShdw>
                </a:effectLst>
                <a:latin typeface="宋体" panose="02010600030101010101" pitchFamily="2" charset="-122"/>
                <a:ea typeface="宋体" panose="02010600030101010101" pitchFamily="2" charset="-122"/>
              </a:rPr>
              <a:t> SLG-500</a:t>
            </a:r>
            <a:r>
              <a:rPr lang="en-US" altLang="zh-TW" sz="3200" b="1" dirty="0">
                <a:solidFill>
                  <a:srgbClr val="003399"/>
                </a:solidFill>
                <a:effectLst>
                  <a:outerShdw blurRad="38100" dist="38100" dir="2700000" algn="tl">
                    <a:srgbClr val="C0C0C0"/>
                  </a:outerShdw>
                </a:effectLst>
                <a:latin typeface="宋体" panose="02010600030101010101" pitchFamily="2" charset="-122"/>
                <a:ea typeface="宋体" panose="02010600030101010101" pitchFamily="2" charset="-122"/>
              </a:rPr>
              <a:t> </a:t>
            </a:r>
            <a:r>
              <a:rPr lang="zh-CN" altLang="en-US" sz="3200" b="1" dirty="0">
                <a:solidFill>
                  <a:srgbClr val="003399"/>
                </a:solidFill>
                <a:effectLst>
                  <a:outerShdw blurRad="38100" dist="38100" dir="2700000" algn="tl">
                    <a:srgbClr val="C0C0C0"/>
                  </a:outerShdw>
                </a:effectLst>
                <a:latin typeface="宋体" panose="02010600030101010101" pitchFamily="2" charset="-122"/>
                <a:ea typeface="宋体" panose="02010600030101010101" pitchFamily="2" charset="-122"/>
              </a:rPr>
              <a:t>系统简介</a:t>
            </a:r>
            <a:endParaRPr lang="zh-TW" altLang="en-US" sz="3200" b="1" dirty="0">
              <a:solidFill>
                <a:srgbClr val="003399"/>
              </a:solidFill>
              <a:effectLst>
                <a:outerShdw blurRad="38100" dist="38100" dir="2700000" algn="tl">
                  <a:srgbClr val="C0C0C0"/>
                </a:outerShdw>
              </a:effectLst>
              <a:latin typeface="宋体" panose="02010600030101010101" pitchFamily="2" charset="-122"/>
              <a:ea typeface="宋体" panose="02010600030101010101" pitchFamily="2" charset="-122"/>
            </a:endParaRPr>
          </a:p>
        </p:txBody>
      </p:sp>
      <p:pic>
        <p:nvPicPr>
          <p:cNvPr id="10" name="图片 9">
            <a:extLst>
              <a:ext uri="{FF2B5EF4-FFF2-40B4-BE49-F238E27FC236}">
                <a16:creationId xmlns:a16="http://schemas.microsoft.com/office/drawing/2014/main" id="{9FCFE900-2E45-467C-85A6-BAF50360319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830" y="1112613"/>
            <a:ext cx="5220000" cy="35965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D10C373-2CB8-4180-8774-8DC2A2A30789}"/>
              </a:ext>
            </a:extLst>
          </p:cNvPr>
          <p:cNvSpPr>
            <a:spLocks noGrp="1" noChangeArrowheads="1"/>
          </p:cNvSpPr>
          <p:nvPr>
            <p:ph type="title"/>
          </p:nvPr>
        </p:nvSpPr>
        <p:spPr/>
        <p:txBody>
          <a:bodyPr/>
          <a:lstStyle/>
          <a:p>
            <a:r>
              <a:rPr lang="en-US" altLang="zh-CN" dirty="0">
                <a:ea typeface="宋体" panose="02010600030101010101" pitchFamily="2" charset="-122"/>
              </a:rPr>
              <a:t> </a:t>
            </a:r>
            <a:r>
              <a:rPr lang="zh-CN" altLang="en-US" dirty="0">
                <a:ea typeface="宋体" panose="02010600030101010101" pitchFamily="2" charset="-122"/>
              </a:rPr>
              <a:t>七、界面功能</a:t>
            </a:r>
            <a:r>
              <a:rPr lang="en-US" altLang="zh-CN" dirty="0">
                <a:ea typeface="宋体" panose="02010600030101010101" pitchFamily="2" charset="-122"/>
              </a:rPr>
              <a:t>---</a:t>
            </a:r>
            <a:r>
              <a:rPr lang="zh-CN" altLang="en-US" sz="2800" dirty="0">
                <a:solidFill>
                  <a:srgbClr val="00B050"/>
                </a:solidFill>
                <a:ea typeface="宋体" panose="02010600030101010101" pitchFamily="2" charset="-122"/>
              </a:rPr>
              <a:t>主操作界面</a:t>
            </a:r>
            <a:endParaRPr lang="en-US" altLang="zh-CN" sz="2800" dirty="0">
              <a:solidFill>
                <a:srgbClr val="00B050"/>
              </a:solidFill>
              <a:ea typeface="宋体" panose="02010600030101010101" pitchFamily="2" charset="-122"/>
            </a:endParaRPr>
          </a:p>
        </p:txBody>
      </p:sp>
      <p:pic>
        <p:nvPicPr>
          <p:cNvPr id="3" name="图片 2">
            <a:extLst>
              <a:ext uri="{FF2B5EF4-FFF2-40B4-BE49-F238E27FC236}">
                <a16:creationId xmlns:a16="http://schemas.microsoft.com/office/drawing/2014/main" id="{567CCFF0-49FF-4369-B0B3-0F37E4C2C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980727"/>
            <a:ext cx="9073008" cy="5443805"/>
          </a:xfrm>
          <a:prstGeom prst="rect">
            <a:avLst/>
          </a:prstGeom>
        </p:spPr>
      </p:pic>
      <p:sp>
        <p:nvSpPr>
          <p:cNvPr id="10" name="Rectangle 25">
            <a:extLst>
              <a:ext uri="{FF2B5EF4-FFF2-40B4-BE49-F238E27FC236}">
                <a16:creationId xmlns:a16="http://schemas.microsoft.com/office/drawing/2014/main" id="{0ABD3FB7-36C6-471E-AB8F-4F18DFE365B5}"/>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extLst>
      <p:ext uri="{BB962C8B-B14F-4D97-AF65-F5344CB8AC3E}">
        <p14:creationId xmlns:p14="http://schemas.microsoft.com/office/powerpoint/2010/main" val="20068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D10C373-2CB8-4180-8774-8DC2A2A30789}"/>
              </a:ext>
            </a:extLst>
          </p:cNvPr>
          <p:cNvSpPr>
            <a:spLocks noGrp="1" noChangeArrowheads="1"/>
          </p:cNvSpPr>
          <p:nvPr>
            <p:ph type="title"/>
          </p:nvPr>
        </p:nvSpPr>
        <p:spPr/>
        <p:txBody>
          <a:bodyPr/>
          <a:lstStyle/>
          <a:p>
            <a:r>
              <a:rPr lang="en-US" altLang="zh-CN" dirty="0">
                <a:ea typeface="宋体" panose="02010600030101010101" pitchFamily="2" charset="-122"/>
              </a:rPr>
              <a:t> </a:t>
            </a:r>
            <a:r>
              <a:rPr lang="zh-CN" altLang="en-US" dirty="0">
                <a:ea typeface="宋体" panose="02010600030101010101" pitchFamily="2" charset="-122"/>
              </a:rPr>
              <a:t>七、界面功能</a:t>
            </a:r>
            <a:r>
              <a:rPr lang="en-US" altLang="zh-CN" dirty="0">
                <a:ea typeface="宋体" panose="02010600030101010101" pitchFamily="2" charset="-122"/>
              </a:rPr>
              <a:t>---</a:t>
            </a:r>
            <a:r>
              <a:rPr lang="zh-CN" altLang="en-US" sz="2800" dirty="0">
                <a:solidFill>
                  <a:srgbClr val="00B050"/>
                </a:solidFill>
                <a:ea typeface="宋体" panose="02010600030101010101" pitchFamily="2" charset="-122"/>
              </a:rPr>
              <a:t>合格率分析</a:t>
            </a:r>
            <a:endParaRPr lang="en-US" altLang="zh-CN" sz="2800" dirty="0">
              <a:solidFill>
                <a:srgbClr val="00B050"/>
              </a:solidFill>
              <a:ea typeface="宋体" panose="02010600030101010101" pitchFamily="2" charset="-122"/>
            </a:endParaRPr>
          </a:p>
        </p:txBody>
      </p:sp>
      <p:pic>
        <p:nvPicPr>
          <p:cNvPr id="4" name="图片 3">
            <a:extLst>
              <a:ext uri="{FF2B5EF4-FFF2-40B4-BE49-F238E27FC236}">
                <a16:creationId xmlns:a16="http://schemas.microsoft.com/office/drawing/2014/main" id="{FF6A67C5-0211-4B15-A560-AF7A23BD2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11" y="1052736"/>
            <a:ext cx="8928777" cy="5040000"/>
          </a:xfrm>
          <a:prstGeom prst="rect">
            <a:avLst/>
          </a:prstGeom>
        </p:spPr>
      </p:pic>
      <p:sp>
        <p:nvSpPr>
          <p:cNvPr id="7" name="Rectangle 25">
            <a:extLst>
              <a:ext uri="{FF2B5EF4-FFF2-40B4-BE49-F238E27FC236}">
                <a16:creationId xmlns:a16="http://schemas.microsoft.com/office/drawing/2014/main" id="{392FC67A-2751-4015-AAD4-55372724C5E6}"/>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extLst>
      <p:ext uri="{BB962C8B-B14F-4D97-AF65-F5344CB8AC3E}">
        <p14:creationId xmlns:p14="http://schemas.microsoft.com/office/powerpoint/2010/main" val="46265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D10C373-2CB8-4180-8774-8DC2A2A30789}"/>
              </a:ext>
            </a:extLst>
          </p:cNvPr>
          <p:cNvSpPr>
            <a:spLocks noGrp="1" noChangeArrowheads="1"/>
          </p:cNvSpPr>
          <p:nvPr>
            <p:ph type="title"/>
          </p:nvPr>
        </p:nvSpPr>
        <p:spPr/>
        <p:txBody>
          <a:bodyPr/>
          <a:lstStyle/>
          <a:p>
            <a:r>
              <a:rPr lang="en-US" altLang="zh-CN" dirty="0">
                <a:ea typeface="宋体" panose="02010600030101010101" pitchFamily="2" charset="-122"/>
              </a:rPr>
              <a:t> </a:t>
            </a:r>
            <a:r>
              <a:rPr lang="zh-CN" altLang="en-US" dirty="0">
                <a:ea typeface="宋体" panose="02010600030101010101" pitchFamily="2" charset="-122"/>
              </a:rPr>
              <a:t>七、界面功能</a:t>
            </a:r>
            <a:r>
              <a:rPr lang="en-US" altLang="zh-CN" dirty="0">
                <a:ea typeface="宋体" panose="02010600030101010101" pitchFamily="2" charset="-122"/>
              </a:rPr>
              <a:t>---</a:t>
            </a:r>
            <a:r>
              <a:rPr lang="en-US" altLang="zh-CN" sz="2800" dirty="0">
                <a:solidFill>
                  <a:srgbClr val="00B050"/>
                </a:solidFill>
                <a:ea typeface="宋体" panose="02010600030101010101" pitchFamily="2" charset="-122"/>
              </a:rPr>
              <a:t>X-R</a:t>
            </a:r>
            <a:r>
              <a:rPr lang="zh-CN" altLang="en-US" sz="2800" dirty="0">
                <a:solidFill>
                  <a:srgbClr val="00B050"/>
                </a:solidFill>
                <a:ea typeface="宋体" panose="02010600030101010101" pitchFamily="2" charset="-122"/>
              </a:rPr>
              <a:t>管制图</a:t>
            </a:r>
            <a:endParaRPr lang="en-US" altLang="zh-CN" sz="2800" dirty="0">
              <a:solidFill>
                <a:srgbClr val="00B050"/>
              </a:solidFill>
              <a:ea typeface="宋体" panose="02010600030101010101" pitchFamily="2" charset="-122"/>
            </a:endParaRPr>
          </a:p>
        </p:txBody>
      </p:sp>
      <p:pic>
        <p:nvPicPr>
          <p:cNvPr id="4" name="图片 3">
            <a:extLst>
              <a:ext uri="{FF2B5EF4-FFF2-40B4-BE49-F238E27FC236}">
                <a16:creationId xmlns:a16="http://schemas.microsoft.com/office/drawing/2014/main" id="{0CF5FA34-5F45-4988-9393-C4411A65A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052736"/>
            <a:ext cx="8928777" cy="5040000"/>
          </a:xfrm>
          <a:prstGeom prst="rect">
            <a:avLst/>
          </a:prstGeom>
        </p:spPr>
      </p:pic>
      <p:sp>
        <p:nvSpPr>
          <p:cNvPr id="7" name="Rectangle 25">
            <a:extLst>
              <a:ext uri="{FF2B5EF4-FFF2-40B4-BE49-F238E27FC236}">
                <a16:creationId xmlns:a16="http://schemas.microsoft.com/office/drawing/2014/main" id="{6305C677-7D71-4939-A0D0-20A1C59B04D6}"/>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extLst>
      <p:ext uri="{BB962C8B-B14F-4D97-AF65-F5344CB8AC3E}">
        <p14:creationId xmlns:p14="http://schemas.microsoft.com/office/powerpoint/2010/main" val="3712643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D10C373-2CB8-4180-8774-8DC2A2A30789}"/>
              </a:ext>
            </a:extLst>
          </p:cNvPr>
          <p:cNvSpPr>
            <a:spLocks noGrp="1" noChangeArrowheads="1"/>
          </p:cNvSpPr>
          <p:nvPr>
            <p:ph type="title"/>
          </p:nvPr>
        </p:nvSpPr>
        <p:spPr/>
        <p:txBody>
          <a:bodyPr/>
          <a:lstStyle/>
          <a:p>
            <a:r>
              <a:rPr lang="en-US" altLang="zh-CN" dirty="0">
                <a:ea typeface="宋体" panose="02010600030101010101" pitchFamily="2" charset="-122"/>
              </a:rPr>
              <a:t> </a:t>
            </a:r>
            <a:r>
              <a:rPr lang="zh-CN" altLang="en-US" dirty="0">
                <a:ea typeface="宋体" panose="02010600030101010101" pitchFamily="2" charset="-122"/>
              </a:rPr>
              <a:t>七、界面功能</a:t>
            </a:r>
            <a:r>
              <a:rPr lang="en-US" altLang="zh-CN" dirty="0">
                <a:ea typeface="宋体" panose="02010600030101010101" pitchFamily="2" charset="-122"/>
              </a:rPr>
              <a:t>---</a:t>
            </a:r>
            <a:r>
              <a:rPr lang="en-US" altLang="zh-CN" sz="2800" dirty="0">
                <a:solidFill>
                  <a:srgbClr val="00B050"/>
                </a:solidFill>
                <a:ea typeface="宋体" panose="02010600030101010101" pitchFamily="2" charset="-122"/>
              </a:rPr>
              <a:t>CP-CPK</a:t>
            </a:r>
            <a:r>
              <a:rPr lang="zh-CN" altLang="en-US" sz="2800" dirty="0">
                <a:solidFill>
                  <a:srgbClr val="00B050"/>
                </a:solidFill>
                <a:ea typeface="宋体" panose="02010600030101010101" pitchFamily="2" charset="-122"/>
              </a:rPr>
              <a:t>管制图</a:t>
            </a:r>
            <a:endParaRPr lang="en-US" altLang="zh-CN" sz="2800" dirty="0">
              <a:solidFill>
                <a:srgbClr val="00B050"/>
              </a:solidFill>
              <a:ea typeface="宋体" panose="02010600030101010101" pitchFamily="2" charset="-122"/>
            </a:endParaRPr>
          </a:p>
        </p:txBody>
      </p:sp>
      <p:pic>
        <p:nvPicPr>
          <p:cNvPr id="3" name="图片 2">
            <a:extLst>
              <a:ext uri="{FF2B5EF4-FFF2-40B4-BE49-F238E27FC236}">
                <a16:creationId xmlns:a16="http://schemas.microsoft.com/office/drawing/2014/main" id="{2E01EA0F-CBB1-4600-9880-BD74BB5FE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11" y="1052736"/>
            <a:ext cx="8928777" cy="5040000"/>
          </a:xfrm>
          <a:prstGeom prst="rect">
            <a:avLst/>
          </a:prstGeom>
        </p:spPr>
      </p:pic>
      <p:sp>
        <p:nvSpPr>
          <p:cNvPr id="7" name="Rectangle 25">
            <a:extLst>
              <a:ext uri="{FF2B5EF4-FFF2-40B4-BE49-F238E27FC236}">
                <a16:creationId xmlns:a16="http://schemas.microsoft.com/office/drawing/2014/main" id="{309C3142-0718-4CC2-9F6D-F5DE603F99ED}"/>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extLst>
      <p:ext uri="{BB962C8B-B14F-4D97-AF65-F5344CB8AC3E}">
        <p14:creationId xmlns:p14="http://schemas.microsoft.com/office/powerpoint/2010/main" val="167383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D10C373-2CB8-4180-8774-8DC2A2A30789}"/>
              </a:ext>
            </a:extLst>
          </p:cNvPr>
          <p:cNvSpPr>
            <a:spLocks noGrp="1" noChangeArrowheads="1"/>
          </p:cNvSpPr>
          <p:nvPr>
            <p:ph type="title"/>
          </p:nvPr>
        </p:nvSpPr>
        <p:spPr/>
        <p:txBody>
          <a:bodyPr/>
          <a:lstStyle/>
          <a:p>
            <a:r>
              <a:rPr lang="en-US" altLang="zh-CN" dirty="0">
                <a:ea typeface="宋体" panose="02010600030101010101" pitchFamily="2" charset="-122"/>
              </a:rPr>
              <a:t> </a:t>
            </a:r>
            <a:r>
              <a:rPr lang="zh-CN" altLang="en-US" dirty="0">
                <a:ea typeface="宋体" panose="02010600030101010101" pitchFamily="2" charset="-122"/>
              </a:rPr>
              <a:t>七、界面功能</a:t>
            </a:r>
            <a:r>
              <a:rPr lang="en-US" altLang="zh-CN" dirty="0">
                <a:ea typeface="宋体" panose="02010600030101010101" pitchFamily="2" charset="-122"/>
              </a:rPr>
              <a:t>---</a:t>
            </a:r>
            <a:r>
              <a:rPr lang="en-US" altLang="zh-CN" sz="2800" dirty="0">
                <a:solidFill>
                  <a:srgbClr val="00B050"/>
                </a:solidFill>
                <a:ea typeface="宋体" panose="02010600030101010101" pitchFamily="2" charset="-122"/>
              </a:rPr>
              <a:t>CPC</a:t>
            </a:r>
            <a:r>
              <a:rPr lang="zh-CN" altLang="en-US" sz="2800" dirty="0">
                <a:solidFill>
                  <a:srgbClr val="00B050"/>
                </a:solidFill>
                <a:ea typeface="宋体" panose="02010600030101010101" pitchFamily="2" charset="-122"/>
              </a:rPr>
              <a:t>分析报表</a:t>
            </a:r>
            <a:endParaRPr lang="en-US" altLang="zh-CN" sz="2800" dirty="0">
              <a:solidFill>
                <a:srgbClr val="00B050"/>
              </a:solidFill>
              <a:ea typeface="宋体" panose="02010600030101010101" pitchFamily="2" charset="-122"/>
            </a:endParaRPr>
          </a:p>
        </p:txBody>
      </p:sp>
      <p:pic>
        <p:nvPicPr>
          <p:cNvPr id="5" name="图片 4">
            <a:extLst>
              <a:ext uri="{FF2B5EF4-FFF2-40B4-BE49-F238E27FC236}">
                <a16:creationId xmlns:a16="http://schemas.microsoft.com/office/drawing/2014/main" id="{3D1ABD8A-D5FC-4538-94B8-1E9CAA87E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80728"/>
            <a:ext cx="7632848" cy="5395106"/>
          </a:xfrm>
          <a:prstGeom prst="rect">
            <a:avLst/>
          </a:prstGeom>
        </p:spPr>
      </p:pic>
      <p:sp>
        <p:nvSpPr>
          <p:cNvPr id="6" name="Rectangle 25">
            <a:extLst>
              <a:ext uri="{FF2B5EF4-FFF2-40B4-BE49-F238E27FC236}">
                <a16:creationId xmlns:a16="http://schemas.microsoft.com/office/drawing/2014/main" id="{DDE8731D-A1E1-458B-8428-636A1F790245}"/>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extLst>
      <p:ext uri="{BB962C8B-B14F-4D97-AF65-F5344CB8AC3E}">
        <p14:creationId xmlns:p14="http://schemas.microsoft.com/office/powerpoint/2010/main" val="3711422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D10C373-2CB8-4180-8774-8DC2A2A30789}"/>
              </a:ext>
            </a:extLst>
          </p:cNvPr>
          <p:cNvSpPr>
            <a:spLocks noGrp="1" noChangeArrowheads="1"/>
          </p:cNvSpPr>
          <p:nvPr>
            <p:ph type="title"/>
          </p:nvPr>
        </p:nvSpPr>
        <p:spPr/>
        <p:txBody>
          <a:bodyPr/>
          <a:lstStyle/>
          <a:p>
            <a:r>
              <a:rPr lang="en-US" altLang="zh-CN" dirty="0">
                <a:ea typeface="宋体" panose="02010600030101010101" pitchFamily="2" charset="-122"/>
              </a:rPr>
              <a:t> </a:t>
            </a:r>
            <a:r>
              <a:rPr lang="zh-CN" altLang="en-US" dirty="0">
                <a:ea typeface="宋体" panose="02010600030101010101" pitchFamily="2" charset="-122"/>
              </a:rPr>
              <a:t>八、规格说明</a:t>
            </a:r>
            <a:endParaRPr lang="en-US" altLang="zh-CN" sz="2800" dirty="0">
              <a:solidFill>
                <a:srgbClr val="00B050"/>
              </a:solidFill>
              <a:ea typeface="宋体" panose="02010600030101010101" pitchFamily="2" charset="-122"/>
            </a:endParaRPr>
          </a:p>
        </p:txBody>
      </p:sp>
      <p:sp>
        <p:nvSpPr>
          <p:cNvPr id="6" name="Rectangle 7">
            <a:extLst>
              <a:ext uri="{FF2B5EF4-FFF2-40B4-BE49-F238E27FC236}">
                <a16:creationId xmlns:a16="http://schemas.microsoft.com/office/drawing/2014/main" id="{6BA27747-7181-4C1F-86A4-781C752D4546}"/>
              </a:ext>
            </a:extLst>
          </p:cNvPr>
          <p:cNvSpPr>
            <a:spLocks noChangeArrowheads="1"/>
          </p:cNvSpPr>
          <p:nvPr/>
        </p:nvSpPr>
        <p:spPr bwMode="auto">
          <a:xfrm>
            <a:off x="762000" y="15240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CN" altLang="en-US" sz="2000" dirty="0">
                <a:solidFill>
                  <a:schemeClr val="bg2">
                    <a:lumMod val="50000"/>
                  </a:schemeClr>
                </a:solidFill>
                <a:latin typeface="宋体" panose="02010600030101010101" pitchFamily="2" charset="-122"/>
                <a:ea typeface="宋体" panose="02010600030101010101" pitchFamily="2" charset="-122"/>
              </a:rPr>
              <a:t>可视范围</a:t>
            </a:r>
            <a:endParaRPr lang="zh-TW" altLang="en-US" sz="2000" dirty="0">
              <a:solidFill>
                <a:schemeClr val="bg2">
                  <a:lumMod val="50000"/>
                </a:schemeClr>
              </a:solidFill>
              <a:latin typeface="宋体" panose="02010600030101010101" pitchFamily="2" charset="-122"/>
              <a:ea typeface="宋体" panose="02010600030101010101" pitchFamily="2" charset="-122"/>
            </a:endParaRPr>
          </a:p>
        </p:txBody>
      </p:sp>
      <p:sp>
        <p:nvSpPr>
          <p:cNvPr id="7" name="Rectangle 8">
            <a:extLst>
              <a:ext uri="{FF2B5EF4-FFF2-40B4-BE49-F238E27FC236}">
                <a16:creationId xmlns:a16="http://schemas.microsoft.com/office/drawing/2014/main" id="{72575412-BB31-4350-979D-05CFAF0ED17C}"/>
              </a:ext>
            </a:extLst>
          </p:cNvPr>
          <p:cNvSpPr>
            <a:spLocks noChangeArrowheads="1"/>
          </p:cNvSpPr>
          <p:nvPr/>
        </p:nvSpPr>
        <p:spPr bwMode="auto">
          <a:xfrm>
            <a:off x="4648200" y="15240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CN" sz="2000" dirty="0">
                <a:solidFill>
                  <a:schemeClr val="bg2">
                    <a:lumMod val="50000"/>
                  </a:schemeClr>
                </a:solidFill>
                <a:latin typeface="宋体" panose="02010600030101010101" pitchFamily="2" charset="-122"/>
                <a:ea typeface="宋体" panose="02010600030101010101" pitchFamily="2" charset="-122"/>
              </a:rPr>
              <a:t>10.5</a:t>
            </a:r>
            <a:r>
              <a:rPr lang="en-US" altLang="zh-TW" sz="2000" dirty="0">
                <a:solidFill>
                  <a:schemeClr val="bg2">
                    <a:lumMod val="50000"/>
                  </a:schemeClr>
                </a:solidFill>
                <a:latin typeface="宋体" panose="02010600030101010101" pitchFamily="2" charset="-122"/>
                <a:ea typeface="宋体" panose="02010600030101010101" pitchFamily="2" charset="-122"/>
              </a:rPr>
              <a:t>mm x </a:t>
            </a:r>
            <a:r>
              <a:rPr lang="en-US" altLang="zh-CN" sz="2000" dirty="0">
                <a:solidFill>
                  <a:schemeClr val="bg2">
                    <a:lumMod val="50000"/>
                  </a:schemeClr>
                </a:solidFill>
                <a:latin typeface="宋体" panose="02010600030101010101" pitchFamily="2" charset="-122"/>
                <a:ea typeface="宋体" panose="02010600030101010101" pitchFamily="2" charset="-122"/>
              </a:rPr>
              <a:t>7.5</a:t>
            </a:r>
            <a:r>
              <a:rPr lang="en-US" altLang="zh-TW" sz="2000" dirty="0">
                <a:solidFill>
                  <a:schemeClr val="bg2">
                    <a:lumMod val="50000"/>
                  </a:schemeClr>
                </a:solidFill>
                <a:latin typeface="宋体" panose="02010600030101010101" pitchFamily="2" charset="-122"/>
                <a:ea typeface="宋体" panose="02010600030101010101" pitchFamily="2" charset="-122"/>
              </a:rPr>
              <a:t>mm</a:t>
            </a:r>
          </a:p>
        </p:txBody>
      </p:sp>
      <p:sp>
        <p:nvSpPr>
          <p:cNvPr id="8" name="Rectangle 9">
            <a:extLst>
              <a:ext uri="{FF2B5EF4-FFF2-40B4-BE49-F238E27FC236}">
                <a16:creationId xmlns:a16="http://schemas.microsoft.com/office/drawing/2014/main" id="{A4832911-AFAD-4534-8F0E-69E9483BF2A9}"/>
              </a:ext>
            </a:extLst>
          </p:cNvPr>
          <p:cNvSpPr>
            <a:spLocks noChangeArrowheads="1"/>
          </p:cNvSpPr>
          <p:nvPr/>
        </p:nvSpPr>
        <p:spPr bwMode="auto">
          <a:xfrm>
            <a:off x="762000" y="18288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CN" altLang="en-US" sz="2000">
                <a:solidFill>
                  <a:schemeClr val="bg2">
                    <a:lumMod val="50000"/>
                  </a:schemeClr>
                </a:solidFill>
                <a:latin typeface="宋体" panose="02010600030101010101" pitchFamily="2" charset="-122"/>
                <a:ea typeface="宋体" panose="02010600030101010101" pitchFamily="2" charset="-122"/>
              </a:rPr>
              <a:t>弯板程度</a:t>
            </a:r>
          </a:p>
        </p:txBody>
      </p:sp>
      <p:sp>
        <p:nvSpPr>
          <p:cNvPr id="9" name="Rectangle 10">
            <a:extLst>
              <a:ext uri="{FF2B5EF4-FFF2-40B4-BE49-F238E27FC236}">
                <a16:creationId xmlns:a16="http://schemas.microsoft.com/office/drawing/2014/main" id="{EB74836D-26AE-4B71-9C5C-906A646DBDE3}"/>
              </a:ext>
            </a:extLst>
          </p:cNvPr>
          <p:cNvSpPr>
            <a:spLocks noChangeArrowheads="1"/>
          </p:cNvSpPr>
          <p:nvPr/>
        </p:nvSpPr>
        <p:spPr bwMode="auto">
          <a:xfrm>
            <a:off x="4648200" y="18288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CN" sz="2000" dirty="0">
                <a:solidFill>
                  <a:schemeClr val="bg2">
                    <a:lumMod val="50000"/>
                  </a:schemeClr>
                </a:solidFill>
                <a:latin typeface="宋体" panose="02010600030101010101" pitchFamily="2" charset="-122"/>
                <a:ea typeface="宋体" panose="02010600030101010101" pitchFamily="2" charset="-122"/>
              </a:rPr>
              <a:t>2mm</a:t>
            </a:r>
            <a:r>
              <a:rPr lang="zh-CN" altLang="en-US" sz="2000" dirty="0">
                <a:solidFill>
                  <a:schemeClr val="bg2">
                    <a:lumMod val="50000"/>
                  </a:schemeClr>
                </a:solidFill>
                <a:latin typeface="宋体" panose="02010600030101010101" pitchFamily="2" charset="-122"/>
                <a:ea typeface="宋体" panose="02010600030101010101" pitchFamily="2" charset="-122"/>
              </a:rPr>
              <a:t>以内</a:t>
            </a:r>
            <a:endParaRPr lang="zh-TW" altLang="en-US" sz="2000" dirty="0">
              <a:solidFill>
                <a:schemeClr val="bg2">
                  <a:lumMod val="50000"/>
                </a:schemeClr>
              </a:solidFill>
              <a:latin typeface="宋体" panose="02010600030101010101" pitchFamily="2" charset="-122"/>
              <a:ea typeface="宋体" panose="02010600030101010101" pitchFamily="2" charset="-122"/>
            </a:endParaRPr>
          </a:p>
        </p:txBody>
      </p:sp>
      <p:sp>
        <p:nvSpPr>
          <p:cNvPr id="10" name="Rectangle 11">
            <a:extLst>
              <a:ext uri="{FF2B5EF4-FFF2-40B4-BE49-F238E27FC236}">
                <a16:creationId xmlns:a16="http://schemas.microsoft.com/office/drawing/2014/main" id="{98B8A41B-08E9-405D-A5AE-A9C87A2C14BF}"/>
              </a:ext>
            </a:extLst>
          </p:cNvPr>
          <p:cNvSpPr>
            <a:spLocks noChangeArrowheads="1"/>
          </p:cNvSpPr>
          <p:nvPr/>
        </p:nvSpPr>
        <p:spPr bwMode="auto">
          <a:xfrm>
            <a:off x="762000" y="21336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000">
                <a:solidFill>
                  <a:schemeClr val="bg2">
                    <a:lumMod val="50000"/>
                  </a:schemeClr>
                </a:solidFill>
                <a:latin typeface="宋体" panose="02010600030101010101" pitchFamily="2" charset="-122"/>
                <a:ea typeface="宋体" panose="02010600030101010101" pitchFamily="2" charset="-122"/>
              </a:rPr>
              <a:t>台面尺寸</a:t>
            </a:r>
          </a:p>
        </p:txBody>
      </p:sp>
      <p:sp>
        <p:nvSpPr>
          <p:cNvPr id="11" name="Rectangle 12">
            <a:extLst>
              <a:ext uri="{FF2B5EF4-FFF2-40B4-BE49-F238E27FC236}">
                <a16:creationId xmlns:a16="http://schemas.microsoft.com/office/drawing/2014/main" id="{A79561B2-97E4-4635-9A9B-D9D6572C5531}"/>
              </a:ext>
            </a:extLst>
          </p:cNvPr>
          <p:cNvSpPr>
            <a:spLocks noChangeArrowheads="1"/>
          </p:cNvSpPr>
          <p:nvPr/>
        </p:nvSpPr>
        <p:spPr bwMode="auto">
          <a:xfrm>
            <a:off x="4648200" y="21336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CN" sz="2000" dirty="0">
                <a:solidFill>
                  <a:schemeClr val="bg2">
                    <a:lumMod val="50000"/>
                  </a:schemeClr>
                </a:solidFill>
                <a:latin typeface="宋体" panose="02010600030101010101" pitchFamily="2" charset="-122"/>
                <a:ea typeface="宋体" panose="02010600030101010101" pitchFamily="2" charset="-122"/>
              </a:rPr>
              <a:t>400</a:t>
            </a:r>
            <a:r>
              <a:rPr lang="en-US" altLang="zh-TW" sz="2000" dirty="0">
                <a:solidFill>
                  <a:schemeClr val="bg2">
                    <a:lumMod val="50000"/>
                  </a:schemeClr>
                </a:solidFill>
                <a:latin typeface="宋体" panose="02010600030101010101" pitchFamily="2" charset="-122"/>
                <a:ea typeface="宋体" panose="02010600030101010101" pitchFamily="2" charset="-122"/>
              </a:rPr>
              <a:t>(w)x</a:t>
            </a:r>
            <a:r>
              <a:rPr lang="en-US" altLang="zh-CN" sz="2000" dirty="0">
                <a:solidFill>
                  <a:schemeClr val="bg2">
                    <a:lumMod val="50000"/>
                  </a:schemeClr>
                </a:solidFill>
                <a:latin typeface="宋体" panose="02010600030101010101" pitchFamily="2" charset="-122"/>
                <a:ea typeface="宋体" panose="02010600030101010101" pitchFamily="2" charset="-122"/>
              </a:rPr>
              <a:t>400</a:t>
            </a:r>
            <a:r>
              <a:rPr lang="en-US" altLang="zh-TW" sz="2000" dirty="0">
                <a:solidFill>
                  <a:schemeClr val="bg2">
                    <a:lumMod val="50000"/>
                  </a:schemeClr>
                </a:solidFill>
                <a:latin typeface="宋体" panose="02010600030101010101" pitchFamily="2" charset="-122"/>
                <a:ea typeface="宋体" panose="02010600030101010101" pitchFamily="2" charset="-122"/>
              </a:rPr>
              <a:t>(L)mm</a:t>
            </a:r>
          </a:p>
        </p:txBody>
      </p:sp>
      <p:sp>
        <p:nvSpPr>
          <p:cNvPr id="12" name="Rectangle 13">
            <a:extLst>
              <a:ext uri="{FF2B5EF4-FFF2-40B4-BE49-F238E27FC236}">
                <a16:creationId xmlns:a16="http://schemas.microsoft.com/office/drawing/2014/main" id="{DFF2389B-B282-430D-BB26-38DE4DF8C09E}"/>
              </a:ext>
            </a:extLst>
          </p:cNvPr>
          <p:cNvSpPr>
            <a:spLocks noChangeArrowheads="1"/>
          </p:cNvSpPr>
          <p:nvPr/>
        </p:nvSpPr>
        <p:spPr bwMode="auto">
          <a:xfrm>
            <a:off x="762000" y="24384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CN" altLang="en-US" sz="2000" dirty="0">
                <a:solidFill>
                  <a:schemeClr val="bg2">
                    <a:lumMod val="50000"/>
                  </a:schemeClr>
                </a:solidFill>
                <a:latin typeface="宋体" panose="02010600030101010101" pitchFamily="2" charset="-122"/>
                <a:ea typeface="宋体" panose="02010600030101010101" pitchFamily="2" charset="-122"/>
              </a:rPr>
              <a:t>重复精度</a:t>
            </a:r>
            <a:endParaRPr lang="zh-TW" altLang="en-US" sz="2000" dirty="0">
              <a:solidFill>
                <a:schemeClr val="bg2">
                  <a:lumMod val="50000"/>
                </a:schemeClr>
              </a:solidFill>
              <a:latin typeface="宋体" panose="02010600030101010101" pitchFamily="2" charset="-122"/>
              <a:ea typeface="宋体" panose="02010600030101010101" pitchFamily="2" charset="-122"/>
            </a:endParaRPr>
          </a:p>
        </p:txBody>
      </p:sp>
      <p:sp>
        <p:nvSpPr>
          <p:cNvPr id="13" name="Rectangle 14">
            <a:extLst>
              <a:ext uri="{FF2B5EF4-FFF2-40B4-BE49-F238E27FC236}">
                <a16:creationId xmlns:a16="http://schemas.microsoft.com/office/drawing/2014/main" id="{0DDDA0A6-ACC8-4139-BEF6-CF6AA13AA3D8}"/>
              </a:ext>
            </a:extLst>
          </p:cNvPr>
          <p:cNvSpPr>
            <a:spLocks noChangeArrowheads="1"/>
          </p:cNvSpPr>
          <p:nvPr/>
        </p:nvSpPr>
        <p:spPr bwMode="auto">
          <a:xfrm>
            <a:off x="4648200" y="24384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TW" sz="2000" u="sng" dirty="0">
                <a:solidFill>
                  <a:schemeClr val="bg2">
                    <a:lumMod val="50000"/>
                  </a:schemeClr>
                </a:solidFill>
                <a:latin typeface="宋体" panose="02010600030101010101" pitchFamily="2" charset="-122"/>
                <a:ea typeface="宋体" panose="02010600030101010101" pitchFamily="2" charset="-122"/>
              </a:rPr>
              <a:t>+</a:t>
            </a:r>
            <a:r>
              <a:rPr lang="en-US" altLang="zh-TW" sz="2000" dirty="0">
                <a:solidFill>
                  <a:schemeClr val="bg2">
                    <a:lumMod val="50000"/>
                  </a:schemeClr>
                </a:solidFill>
                <a:latin typeface="宋体" panose="02010600030101010101" pitchFamily="2" charset="-122"/>
                <a:ea typeface="宋体" panose="02010600030101010101" pitchFamily="2" charset="-122"/>
              </a:rPr>
              <a:t>0.0</a:t>
            </a:r>
            <a:r>
              <a:rPr lang="en-US" altLang="zh-CN" sz="2000" dirty="0">
                <a:solidFill>
                  <a:schemeClr val="bg2">
                    <a:lumMod val="50000"/>
                  </a:schemeClr>
                </a:solidFill>
                <a:latin typeface="宋体" panose="02010600030101010101" pitchFamily="2" charset="-122"/>
                <a:ea typeface="宋体" panose="02010600030101010101" pitchFamily="2" charset="-122"/>
              </a:rPr>
              <a:t>05</a:t>
            </a:r>
            <a:r>
              <a:rPr lang="en-US" altLang="zh-TW" sz="2000" dirty="0">
                <a:solidFill>
                  <a:schemeClr val="bg2">
                    <a:lumMod val="50000"/>
                  </a:schemeClr>
                </a:solidFill>
                <a:latin typeface="宋体" panose="02010600030101010101" pitchFamily="2" charset="-122"/>
                <a:ea typeface="宋体" panose="02010600030101010101" pitchFamily="2" charset="-122"/>
              </a:rPr>
              <a:t>mm</a:t>
            </a:r>
          </a:p>
        </p:txBody>
      </p:sp>
      <p:sp>
        <p:nvSpPr>
          <p:cNvPr id="14" name="Rectangle 15">
            <a:extLst>
              <a:ext uri="{FF2B5EF4-FFF2-40B4-BE49-F238E27FC236}">
                <a16:creationId xmlns:a16="http://schemas.microsoft.com/office/drawing/2014/main" id="{C6EF3497-25F7-46F2-9284-6132DC2B31F5}"/>
              </a:ext>
            </a:extLst>
          </p:cNvPr>
          <p:cNvSpPr>
            <a:spLocks noChangeArrowheads="1"/>
          </p:cNvSpPr>
          <p:nvPr/>
        </p:nvSpPr>
        <p:spPr bwMode="auto">
          <a:xfrm>
            <a:off x="762000" y="27432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000" dirty="0">
                <a:solidFill>
                  <a:schemeClr val="bg2">
                    <a:lumMod val="50000"/>
                  </a:schemeClr>
                </a:solidFill>
                <a:latin typeface="宋体" panose="02010600030101010101" pitchFamily="2" charset="-122"/>
                <a:ea typeface="宋体" panose="02010600030101010101" pitchFamily="2" charset="-122"/>
              </a:rPr>
              <a:t>解析度</a:t>
            </a:r>
          </a:p>
        </p:txBody>
      </p:sp>
      <p:sp>
        <p:nvSpPr>
          <p:cNvPr id="15" name="Rectangle 16">
            <a:extLst>
              <a:ext uri="{FF2B5EF4-FFF2-40B4-BE49-F238E27FC236}">
                <a16:creationId xmlns:a16="http://schemas.microsoft.com/office/drawing/2014/main" id="{80DFBB51-6EA6-4127-8727-C25504D4F0CF}"/>
              </a:ext>
            </a:extLst>
          </p:cNvPr>
          <p:cNvSpPr>
            <a:spLocks noChangeArrowheads="1"/>
          </p:cNvSpPr>
          <p:nvPr/>
        </p:nvSpPr>
        <p:spPr bwMode="auto">
          <a:xfrm>
            <a:off x="4648200" y="27432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TW" sz="2000" dirty="0">
                <a:solidFill>
                  <a:schemeClr val="bg2">
                    <a:lumMod val="50000"/>
                  </a:schemeClr>
                </a:solidFill>
                <a:latin typeface="宋体" panose="02010600030101010101" pitchFamily="2" charset="-122"/>
                <a:ea typeface="宋体" panose="02010600030101010101" pitchFamily="2" charset="-122"/>
              </a:rPr>
              <a:t>0.00</a:t>
            </a:r>
            <a:r>
              <a:rPr lang="en-US" altLang="zh-CN" sz="2000" dirty="0">
                <a:solidFill>
                  <a:schemeClr val="bg2">
                    <a:lumMod val="50000"/>
                  </a:schemeClr>
                </a:solidFill>
                <a:latin typeface="宋体" panose="02010600030101010101" pitchFamily="2" charset="-122"/>
                <a:ea typeface="宋体" panose="02010600030101010101" pitchFamily="2" charset="-122"/>
              </a:rPr>
              <a:t>2</a:t>
            </a:r>
            <a:r>
              <a:rPr lang="en-US" altLang="zh-TW" sz="2000" dirty="0">
                <a:solidFill>
                  <a:schemeClr val="bg2">
                    <a:lumMod val="50000"/>
                  </a:schemeClr>
                </a:solidFill>
                <a:latin typeface="宋体" panose="02010600030101010101" pitchFamily="2" charset="-122"/>
                <a:ea typeface="宋体" panose="02010600030101010101" pitchFamily="2" charset="-122"/>
              </a:rPr>
              <a:t>mm</a:t>
            </a:r>
          </a:p>
        </p:txBody>
      </p:sp>
      <p:sp>
        <p:nvSpPr>
          <p:cNvPr id="16" name="Rectangle 17">
            <a:extLst>
              <a:ext uri="{FF2B5EF4-FFF2-40B4-BE49-F238E27FC236}">
                <a16:creationId xmlns:a16="http://schemas.microsoft.com/office/drawing/2014/main" id="{04E8CC65-0165-42B4-9B02-7C469A63C33C}"/>
              </a:ext>
            </a:extLst>
          </p:cNvPr>
          <p:cNvSpPr>
            <a:spLocks noChangeArrowheads="1"/>
          </p:cNvSpPr>
          <p:nvPr/>
        </p:nvSpPr>
        <p:spPr bwMode="auto">
          <a:xfrm>
            <a:off x="762000" y="30480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CN" altLang="en-US" sz="2000" dirty="0">
                <a:solidFill>
                  <a:schemeClr val="bg2">
                    <a:lumMod val="50000"/>
                  </a:schemeClr>
                </a:solidFill>
                <a:latin typeface="宋体" panose="02010600030101010101" pitchFamily="2" charset="-122"/>
                <a:ea typeface="宋体" panose="02010600030101010101" pitchFamily="2" charset="-122"/>
              </a:rPr>
              <a:t>检查方式</a:t>
            </a:r>
            <a:endParaRPr lang="zh-TW" altLang="en-US" sz="2000" dirty="0">
              <a:solidFill>
                <a:schemeClr val="bg2">
                  <a:lumMod val="50000"/>
                </a:schemeClr>
              </a:solidFill>
              <a:latin typeface="宋体" panose="02010600030101010101" pitchFamily="2" charset="-122"/>
              <a:ea typeface="宋体" panose="02010600030101010101" pitchFamily="2" charset="-122"/>
            </a:endParaRPr>
          </a:p>
        </p:txBody>
      </p:sp>
      <p:sp>
        <p:nvSpPr>
          <p:cNvPr id="17" name="Rectangle 18">
            <a:extLst>
              <a:ext uri="{FF2B5EF4-FFF2-40B4-BE49-F238E27FC236}">
                <a16:creationId xmlns:a16="http://schemas.microsoft.com/office/drawing/2014/main" id="{E3E85292-812A-47F1-B98A-89E9DF7CB58D}"/>
              </a:ext>
            </a:extLst>
          </p:cNvPr>
          <p:cNvSpPr>
            <a:spLocks noChangeArrowheads="1"/>
          </p:cNvSpPr>
          <p:nvPr/>
        </p:nvSpPr>
        <p:spPr bwMode="auto">
          <a:xfrm>
            <a:off x="4648200" y="30480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TW" sz="2000" dirty="0">
                <a:solidFill>
                  <a:schemeClr val="bg2">
                    <a:lumMod val="50000"/>
                  </a:schemeClr>
                </a:solidFill>
                <a:latin typeface="宋体" panose="02010600030101010101" pitchFamily="2" charset="-122"/>
                <a:ea typeface="宋体" panose="02010600030101010101" pitchFamily="2" charset="-122"/>
              </a:rPr>
              <a:t>Laser Vision</a:t>
            </a:r>
          </a:p>
        </p:txBody>
      </p:sp>
      <p:sp>
        <p:nvSpPr>
          <p:cNvPr id="18" name="Rectangle 19">
            <a:extLst>
              <a:ext uri="{FF2B5EF4-FFF2-40B4-BE49-F238E27FC236}">
                <a16:creationId xmlns:a16="http://schemas.microsoft.com/office/drawing/2014/main" id="{4E0CC8B2-E3D3-4A3E-911F-3ED85ED4AFF3}"/>
              </a:ext>
            </a:extLst>
          </p:cNvPr>
          <p:cNvSpPr>
            <a:spLocks noChangeArrowheads="1"/>
          </p:cNvSpPr>
          <p:nvPr/>
        </p:nvSpPr>
        <p:spPr bwMode="auto">
          <a:xfrm>
            <a:off x="4648200" y="33528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CN" sz="2000" dirty="0">
                <a:solidFill>
                  <a:schemeClr val="bg2">
                    <a:lumMod val="50000"/>
                  </a:schemeClr>
                </a:solidFill>
                <a:latin typeface="宋体" panose="02010600030101010101" pitchFamily="2" charset="-122"/>
                <a:ea typeface="宋体" panose="02010600030101010101" pitchFamily="2" charset="-122"/>
              </a:rPr>
              <a:t>Windows</a:t>
            </a:r>
            <a:r>
              <a:rPr lang="zh-TW" altLang="en-US" sz="2000" dirty="0">
                <a:solidFill>
                  <a:schemeClr val="bg2">
                    <a:lumMod val="50000"/>
                  </a:schemeClr>
                </a:solidFill>
                <a:latin typeface="宋体" panose="02010600030101010101" pitchFamily="2" charset="-122"/>
                <a:ea typeface="宋体" panose="02010600030101010101" pitchFamily="2" charset="-122"/>
              </a:rPr>
              <a:t>相容界面</a:t>
            </a:r>
          </a:p>
        </p:txBody>
      </p:sp>
      <p:sp>
        <p:nvSpPr>
          <p:cNvPr id="19" name="Rectangle 20">
            <a:extLst>
              <a:ext uri="{FF2B5EF4-FFF2-40B4-BE49-F238E27FC236}">
                <a16:creationId xmlns:a16="http://schemas.microsoft.com/office/drawing/2014/main" id="{38B03625-682A-4640-BB71-1F0301EB66E3}"/>
              </a:ext>
            </a:extLst>
          </p:cNvPr>
          <p:cNvSpPr>
            <a:spLocks noChangeArrowheads="1"/>
          </p:cNvSpPr>
          <p:nvPr/>
        </p:nvSpPr>
        <p:spPr bwMode="auto">
          <a:xfrm>
            <a:off x="762000" y="33528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CN" altLang="en-US" sz="2000" dirty="0">
                <a:solidFill>
                  <a:schemeClr val="bg2">
                    <a:lumMod val="50000"/>
                  </a:schemeClr>
                </a:solidFill>
                <a:latin typeface="宋体" panose="02010600030101010101" pitchFamily="2" charset="-122"/>
                <a:ea typeface="宋体" panose="02010600030101010101" pitchFamily="2" charset="-122"/>
              </a:rPr>
              <a:t>电脑规格</a:t>
            </a:r>
            <a:endParaRPr lang="zh-TW" altLang="en-US" sz="2000" dirty="0">
              <a:solidFill>
                <a:schemeClr val="bg2">
                  <a:lumMod val="50000"/>
                </a:schemeClr>
              </a:solidFill>
              <a:latin typeface="宋体" panose="02010600030101010101" pitchFamily="2" charset="-122"/>
              <a:ea typeface="宋体" panose="02010600030101010101" pitchFamily="2" charset="-122"/>
            </a:endParaRPr>
          </a:p>
        </p:txBody>
      </p:sp>
      <p:sp>
        <p:nvSpPr>
          <p:cNvPr id="20" name="Rectangle 21">
            <a:extLst>
              <a:ext uri="{FF2B5EF4-FFF2-40B4-BE49-F238E27FC236}">
                <a16:creationId xmlns:a16="http://schemas.microsoft.com/office/drawing/2014/main" id="{77FE18C1-CEF6-498A-A797-B12E0BEE99BD}"/>
              </a:ext>
            </a:extLst>
          </p:cNvPr>
          <p:cNvSpPr>
            <a:spLocks noChangeArrowheads="1"/>
          </p:cNvSpPr>
          <p:nvPr/>
        </p:nvSpPr>
        <p:spPr bwMode="auto">
          <a:xfrm>
            <a:off x="762000" y="36576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CN" altLang="en-US" sz="2000" dirty="0">
                <a:solidFill>
                  <a:schemeClr val="bg2">
                    <a:lumMod val="50000"/>
                  </a:schemeClr>
                </a:solidFill>
                <a:latin typeface="宋体" panose="02010600030101010101" pitchFamily="2" charset="-122"/>
                <a:ea typeface="宋体" panose="02010600030101010101" pitchFamily="2" charset="-122"/>
              </a:rPr>
              <a:t>显示器</a:t>
            </a:r>
            <a:endParaRPr lang="zh-TW" altLang="en-US" sz="2000" dirty="0">
              <a:solidFill>
                <a:schemeClr val="bg2">
                  <a:lumMod val="50000"/>
                </a:schemeClr>
              </a:solidFill>
              <a:latin typeface="宋体" panose="02010600030101010101" pitchFamily="2" charset="-122"/>
              <a:ea typeface="宋体" panose="02010600030101010101" pitchFamily="2" charset="-122"/>
            </a:endParaRPr>
          </a:p>
        </p:txBody>
      </p:sp>
      <p:sp>
        <p:nvSpPr>
          <p:cNvPr id="21" name="Rectangle 22">
            <a:extLst>
              <a:ext uri="{FF2B5EF4-FFF2-40B4-BE49-F238E27FC236}">
                <a16:creationId xmlns:a16="http://schemas.microsoft.com/office/drawing/2014/main" id="{19FADA5B-FF38-47E8-9D68-2342A9651D51}"/>
              </a:ext>
            </a:extLst>
          </p:cNvPr>
          <p:cNvSpPr>
            <a:spLocks noChangeArrowheads="1"/>
          </p:cNvSpPr>
          <p:nvPr/>
        </p:nvSpPr>
        <p:spPr bwMode="auto">
          <a:xfrm>
            <a:off x="4648200" y="36576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TW" sz="2000" dirty="0">
                <a:solidFill>
                  <a:schemeClr val="bg2">
                    <a:lumMod val="50000"/>
                  </a:schemeClr>
                </a:solidFill>
                <a:latin typeface="宋体" panose="02010600030101010101" pitchFamily="2" charset="-122"/>
                <a:ea typeface="宋体" panose="02010600030101010101" pitchFamily="2" charset="-122"/>
              </a:rPr>
              <a:t>1</a:t>
            </a:r>
            <a:r>
              <a:rPr lang="en-US" altLang="zh-CN" sz="2000" dirty="0">
                <a:solidFill>
                  <a:schemeClr val="bg2">
                    <a:lumMod val="50000"/>
                  </a:schemeClr>
                </a:solidFill>
                <a:latin typeface="宋体" panose="02010600030101010101" pitchFamily="2" charset="-122"/>
                <a:ea typeface="宋体" panose="02010600030101010101" pitchFamily="2" charset="-122"/>
              </a:rPr>
              <a:t>9</a:t>
            </a:r>
            <a:r>
              <a:rPr lang="en-US" altLang="zh-TW" sz="2000" dirty="0">
                <a:solidFill>
                  <a:schemeClr val="bg2">
                    <a:lumMod val="50000"/>
                  </a:schemeClr>
                </a:solidFill>
                <a:latin typeface="宋体" panose="02010600030101010101" pitchFamily="2" charset="-122"/>
                <a:ea typeface="宋体" panose="02010600030101010101" pitchFamily="2" charset="-122"/>
              </a:rPr>
              <a:t>”LCD</a:t>
            </a:r>
            <a:r>
              <a:rPr lang="zh-TW" altLang="en-US" sz="2000" dirty="0">
                <a:solidFill>
                  <a:schemeClr val="bg2">
                    <a:lumMod val="50000"/>
                  </a:schemeClr>
                </a:solidFill>
                <a:latin typeface="宋体" panose="02010600030101010101" pitchFamily="2" charset="-122"/>
                <a:ea typeface="宋体" panose="02010600030101010101" pitchFamily="2" charset="-122"/>
              </a:rPr>
              <a:t>螢幕</a:t>
            </a:r>
          </a:p>
        </p:txBody>
      </p:sp>
      <p:sp>
        <p:nvSpPr>
          <p:cNvPr id="22" name="Rectangle 23">
            <a:extLst>
              <a:ext uri="{FF2B5EF4-FFF2-40B4-BE49-F238E27FC236}">
                <a16:creationId xmlns:a16="http://schemas.microsoft.com/office/drawing/2014/main" id="{98167354-8B5E-4AA2-97EF-8A21BFF6F75E}"/>
              </a:ext>
            </a:extLst>
          </p:cNvPr>
          <p:cNvSpPr>
            <a:spLocks noChangeArrowheads="1"/>
          </p:cNvSpPr>
          <p:nvPr/>
        </p:nvSpPr>
        <p:spPr bwMode="auto">
          <a:xfrm>
            <a:off x="762000" y="39624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CN" altLang="en-US" sz="2000" dirty="0">
                <a:solidFill>
                  <a:schemeClr val="bg2">
                    <a:lumMod val="50000"/>
                  </a:schemeClr>
                </a:solidFill>
                <a:latin typeface="宋体" panose="02010600030101010101" pitchFamily="2" charset="-122"/>
                <a:ea typeface="宋体" panose="02010600030101010101" pitchFamily="2" charset="-122"/>
              </a:rPr>
              <a:t>镜头</a:t>
            </a:r>
            <a:endParaRPr lang="zh-TW" altLang="en-US" sz="2000" dirty="0">
              <a:solidFill>
                <a:schemeClr val="bg2">
                  <a:lumMod val="50000"/>
                </a:schemeClr>
              </a:solidFill>
              <a:latin typeface="宋体" panose="02010600030101010101" pitchFamily="2" charset="-122"/>
              <a:ea typeface="宋体" panose="02010600030101010101" pitchFamily="2" charset="-122"/>
            </a:endParaRPr>
          </a:p>
        </p:txBody>
      </p:sp>
      <p:sp>
        <p:nvSpPr>
          <p:cNvPr id="23" name="Rectangle 24">
            <a:extLst>
              <a:ext uri="{FF2B5EF4-FFF2-40B4-BE49-F238E27FC236}">
                <a16:creationId xmlns:a16="http://schemas.microsoft.com/office/drawing/2014/main" id="{DB67995B-691D-43C0-9DE5-A95F1FA5EAA0}"/>
              </a:ext>
            </a:extLst>
          </p:cNvPr>
          <p:cNvSpPr>
            <a:spLocks noChangeArrowheads="1"/>
          </p:cNvSpPr>
          <p:nvPr/>
        </p:nvSpPr>
        <p:spPr bwMode="auto">
          <a:xfrm>
            <a:off x="4648200" y="39624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CN" sz="2000" dirty="0">
                <a:solidFill>
                  <a:schemeClr val="bg2">
                    <a:lumMod val="50000"/>
                  </a:schemeClr>
                </a:solidFill>
                <a:latin typeface="宋体" panose="02010600030101010101" pitchFamily="2" charset="-122"/>
                <a:ea typeface="宋体" panose="02010600030101010101" pitchFamily="2" charset="-122"/>
              </a:rPr>
              <a:t>300W</a:t>
            </a:r>
            <a:r>
              <a:rPr lang="zh-CN" altLang="en-US" sz="2000" dirty="0">
                <a:solidFill>
                  <a:schemeClr val="bg2">
                    <a:lumMod val="50000"/>
                  </a:schemeClr>
                </a:solidFill>
                <a:latin typeface="宋体" panose="02010600030101010101" pitchFamily="2" charset="-122"/>
                <a:ea typeface="宋体" panose="02010600030101010101" pitchFamily="2" charset="-122"/>
              </a:rPr>
              <a:t>工业</a:t>
            </a:r>
            <a:r>
              <a:rPr lang="en-US" altLang="zh-CN" sz="2000" dirty="0">
                <a:solidFill>
                  <a:schemeClr val="bg2">
                    <a:lumMod val="50000"/>
                  </a:schemeClr>
                </a:solidFill>
                <a:latin typeface="宋体" panose="02010600030101010101" pitchFamily="2" charset="-122"/>
                <a:ea typeface="宋体" panose="02010600030101010101" pitchFamily="2" charset="-122"/>
              </a:rPr>
              <a:t>CCD</a:t>
            </a:r>
            <a:endParaRPr lang="zh-TW" altLang="en-US" sz="2000" dirty="0">
              <a:solidFill>
                <a:schemeClr val="bg2">
                  <a:lumMod val="50000"/>
                </a:schemeClr>
              </a:solidFill>
              <a:latin typeface="宋体" panose="02010600030101010101" pitchFamily="2" charset="-122"/>
              <a:ea typeface="宋体" panose="02010600030101010101" pitchFamily="2" charset="-122"/>
            </a:endParaRPr>
          </a:p>
        </p:txBody>
      </p:sp>
      <p:sp>
        <p:nvSpPr>
          <p:cNvPr id="24" name="Rectangle 25">
            <a:extLst>
              <a:ext uri="{FF2B5EF4-FFF2-40B4-BE49-F238E27FC236}">
                <a16:creationId xmlns:a16="http://schemas.microsoft.com/office/drawing/2014/main" id="{670D4912-AFFC-46DF-9C33-7901B54E913E}"/>
              </a:ext>
            </a:extLst>
          </p:cNvPr>
          <p:cNvSpPr>
            <a:spLocks noChangeArrowheads="1"/>
          </p:cNvSpPr>
          <p:nvPr/>
        </p:nvSpPr>
        <p:spPr bwMode="auto">
          <a:xfrm>
            <a:off x="762000" y="42672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000">
                <a:solidFill>
                  <a:schemeClr val="bg2">
                    <a:lumMod val="50000"/>
                  </a:schemeClr>
                </a:solidFill>
                <a:latin typeface="宋体" panose="02010600030101010101" pitchFamily="2" charset="-122"/>
                <a:ea typeface="宋体" panose="02010600030101010101" pitchFamily="2" charset="-122"/>
              </a:rPr>
              <a:t>照明</a:t>
            </a:r>
          </a:p>
        </p:txBody>
      </p:sp>
      <p:sp>
        <p:nvSpPr>
          <p:cNvPr id="25" name="Rectangle 26">
            <a:extLst>
              <a:ext uri="{FF2B5EF4-FFF2-40B4-BE49-F238E27FC236}">
                <a16:creationId xmlns:a16="http://schemas.microsoft.com/office/drawing/2014/main" id="{3F8024BA-7118-4177-91B1-0C9DBB264A66}"/>
              </a:ext>
            </a:extLst>
          </p:cNvPr>
          <p:cNvSpPr>
            <a:spLocks noChangeArrowheads="1"/>
          </p:cNvSpPr>
          <p:nvPr/>
        </p:nvSpPr>
        <p:spPr bwMode="auto">
          <a:xfrm>
            <a:off x="4648200" y="42672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TW" sz="2000" dirty="0">
                <a:solidFill>
                  <a:schemeClr val="bg2">
                    <a:lumMod val="50000"/>
                  </a:schemeClr>
                </a:solidFill>
                <a:latin typeface="宋体" panose="02010600030101010101" pitchFamily="2" charset="-122"/>
                <a:ea typeface="宋体" panose="02010600030101010101" pitchFamily="2" charset="-122"/>
              </a:rPr>
              <a:t>LED</a:t>
            </a:r>
            <a:r>
              <a:rPr lang="zh-TW" altLang="en-US" sz="2000" dirty="0">
                <a:solidFill>
                  <a:schemeClr val="bg2">
                    <a:lumMod val="50000"/>
                  </a:schemeClr>
                </a:solidFill>
                <a:latin typeface="宋体" panose="02010600030101010101" pitchFamily="2" charset="-122"/>
                <a:ea typeface="宋体" panose="02010600030101010101" pitchFamily="2" charset="-122"/>
              </a:rPr>
              <a:t>白光</a:t>
            </a:r>
          </a:p>
        </p:txBody>
      </p:sp>
      <p:sp>
        <p:nvSpPr>
          <p:cNvPr id="26" name="Rectangle 27">
            <a:extLst>
              <a:ext uri="{FF2B5EF4-FFF2-40B4-BE49-F238E27FC236}">
                <a16:creationId xmlns:a16="http://schemas.microsoft.com/office/drawing/2014/main" id="{55F06294-4C86-4856-9BA6-10C281110226}"/>
              </a:ext>
            </a:extLst>
          </p:cNvPr>
          <p:cNvSpPr>
            <a:spLocks noChangeArrowheads="1"/>
          </p:cNvSpPr>
          <p:nvPr/>
        </p:nvSpPr>
        <p:spPr bwMode="auto">
          <a:xfrm>
            <a:off x="762000" y="45720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CN" altLang="en-US" sz="2000" dirty="0">
                <a:solidFill>
                  <a:schemeClr val="bg2">
                    <a:lumMod val="50000"/>
                  </a:schemeClr>
                </a:solidFill>
                <a:latin typeface="宋体" panose="02010600030101010101" pitchFamily="2" charset="-122"/>
                <a:ea typeface="宋体" panose="02010600030101010101" pitchFamily="2" charset="-122"/>
              </a:rPr>
              <a:t>对焦</a:t>
            </a:r>
            <a:endParaRPr lang="zh-TW" altLang="en-US" sz="2000" dirty="0">
              <a:solidFill>
                <a:schemeClr val="bg2">
                  <a:lumMod val="50000"/>
                </a:schemeClr>
              </a:solidFill>
              <a:latin typeface="宋体" panose="02010600030101010101" pitchFamily="2" charset="-122"/>
              <a:ea typeface="宋体" panose="02010600030101010101" pitchFamily="2" charset="-122"/>
            </a:endParaRPr>
          </a:p>
        </p:txBody>
      </p:sp>
      <p:sp>
        <p:nvSpPr>
          <p:cNvPr id="27" name="Rectangle 28">
            <a:extLst>
              <a:ext uri="{FF2B5EF4-FFF2-40B4-BE49-F238E27FC236}">
                <a16:creationId xmlns:a16="http://schemas.microsoft.com/office/drawing/2014/main" id="{790A2BE1-BC5D-4EA8-82AB-0D508649B685}"/>
              </a:ext>
            </a:extLst>
          </p:cNvPr>
          <p:cNvSpPr>
            <a:spLocks noChangeArrowheads="1"/>
          </p:cNvSpPr>
          <p:nvPr/>
        </p:nvSpPr>
        <p:spPr bwMode="auto">
          <a:xfrm>
            <a:off x="4648200" y="45720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000" dirty="0">
                <a:solidFill>
                  <a:schemeClr val="bg2">
                    <a:lumMod val="50000"/>
                  </a:schemeClr>
                </a:solidFill>
                <a:latin typeface="宋体" panose="02010600030101010101" pitchFamily="2" charset="-122"/>
                <a:ea typeface="宋体" panose="02010600030101010101" pitchFamily="2" charset="-122"/>
              </a:rPr>
              <a:t>粗</a:t>
            </a:r>
            <a:r>
              <a:rPr lang="en-US" altLang="zh-TW" sz="2000" dirty="0">
                <a:solidFill>
                  <a:schemeClr val="bg2">
                    <a:lumMod val="50000"/>
                  </a:schemeClr>
                </a:solidFill>
                <a:latin typeface="宋体" panose="02010600030101010101" pitchFamily="2" charset="-122"/>
                <a:ea typeface="宋体" panose="02010600030101010101" pitchFamily="2" charset="-122"/>
              </a:rPr>
              <a:t>/</a:t>
            </a:r>
            <a:r>
              <a:rPr lang="zh-CN" altLang="en-US" sz="2000" dirty="0">
                <a:solidFill>
                  <a:schemeClr val="bg2">
                    <a:lumMod val="50000"/>
                  </a:schemeClr>
                </a:solidFill>
                <a:latin typeface="宋体" panose="02010600030101010101" pitchFamily="2" charset="-122"/>
                <a:ea typeface="宋体" panose="02010600030101010101" pitchFamily="2" charset="-122"/>
              </a:rPr>
              <a:t>微调对焦装置</a:t>
            </a:r>
            <a:endParaRPr lang="zh-TW" altLang="en-US" sz="2000" dirty="0">
              <a:solidFill>
                <a:schemeClr val="bg2">
                  <a:lumMod val="50000"/>
                </a:schemeClr>
              </a:solidFill>
              <a:latin typeface="宋体" panose="02010600030101010101" pitchFamily="2" charset="-122"/>
              <a:ea typeface="宋体" panose="02010600030101010101" pitchFamily="2" charset="-122"/>
            </a:endParaRPr>
          </a:p>
        </p:txBody>
      </p:sp>
      <p:sp>
        <p:nvSpPr>
          <p:cNvPr id="28" name="Rectangle 29">
            <a:extLst>
              <a:ext uri="{FF2B5EF4-FFF2-40B4-BE49-F238E27FC236}">
                <a16:creationId xmlns:a16="http://schemas.microsoft.com/office/drawing/2014/main" id="{932F7095-CF5F-4CF3-93E9-0B7AE4CF35E8}"/>
              </a:ext>
            </a:extLst>
          </p:cNvPr>
          <p:cNvSpPr>
            <a:spLocks noChangeArrowheads="1"/>
          </p:cNvSpPr>
          <p:nvPr/>
        </p:nvSpPr>
        <p:spPr bwMode="auto">
          <a:xfrm>
            <a:off x="762000" y="48768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CN" altLang="en-US" sz="2000" dirty="0">
                <a:solidFill>
                  <a:schemeClr val="bg2">
                    <a:lumMod val="50000"/>
                  </a:schemeClr>
                </a:solidFill>
                <a:latin typeface="宋体" panose="02010600030101010101" pitchFamily="2" charset="-122"/>
                <a:ea typeface="宋体" panose="02010600030101010101" pitchFamily="2" charset="-122"/>
              </a:rPr>
              <a:t>电源</a:t>
            </a:r>
            <a:endParaRPr lang="zh-TW" altLang="en-US" sz="2000" dirty="0">
              <a:solidFill>
                <a:schemeClr val="bg2">
                  <a:lumMod val="50000"/>
                </a:schemeClr>
              </a:solidFill>
              <a:latin typeface="宋体" panose="02010600030101010101" pitchFamily="2" charset="-122"/>
              <a:ea typeface="宋体" panose="02010600030101010101" pitchFamily="2" charset="-122"/>
            </a:endParaRPr>
          </a:p>
        </p:txBody>
      </p:sp>
      <p:sp>
        <p:nvSpPr>
          <p:cNvPr id="30" name="Rectangle 30">
            <a:extLst>
              <a:ext uri="{FF2B5EF4-FFF2-40B4-BE49-F238E27FC236}">
                <a16:creationId xmlns:a16="http://schemas.microsoft.com/office/drawing/2014/main" id="{36949431-398A-4B8F-9D6C-8BD3B22CF073}"/>
              </a:ext>
            </a:extLst>
          </p:cNvPr>
          <p:cNvSpPr>
            <a:spLocks noChangeArrowheads="1"/>
          </p:cNvSpPr>
          <p:nvPr/>
        </p:nvSpPr>
        <p:spPr bwMode="auto">
          <a:xfrm>
            <a:off x="4648200" y="48768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l" eaLnBrk="1" hangingPunct="1">
              <a:spcBef>
                <a:spcPct val="0"/>
              </a:spcBef>
              <a:buFontTx/>
              <a:buNone/>
            </a:pPr>
            <a:r>
              <a:rPr lang="en-US" altLang="zh-CN" sz="1700" dirty="0">
                <a:solidFill>
                  <a:schemeClr val="bg2">
                    <a:lumMod val="50000"/>
                  </a:schemeClr>
                </a:solidFill>
                <a:latin typeface="宋体" panose="02010600030101010101" pitchFamily="2" charset="-122"/>
                <a:ea typeface="宋体" panose="02010600030101010101" pitchFamily="2" charset="-122"/>
              </a:rPr>
              <a:t>AC220V-240V,single phase ,50/60HZ</a:t>
            </a:r>
            <a:endParaRPr lang="en-US" altLang="zh-TW" sz="1700" dirty="0">
              <a:solidFill>
                <a:schemeClr val="bg2">
                  <a:lumMod val="50000"/>
                </a:schemeClr>
              </a:solidFill>
              <a:latin typeface="宋体" panose="02010600030101010101" pitchFamily="2" charset="-122"/>
              <a:ea typeface="宋体" panose="02010600030101010101" pitchFamily="2" charset="-122"/>
            </a:endParaRPr>
          </a:p>
        </p:txBody>
      </p:sp>
      <p:sp>
        <p:nvSpPr>
          <p:cNvPr id="31" name="Rectangle 31">
            <a:extLst>
              <a:ext uri="{FF2B5EF4-FFF2-40B4-BE49-F238E27FC236}">
                <a16:creationId xmlns:a16="http://schemas.microsoft.com/office/drawing/2014/main" id="{2EA803FF-6681-419C-B40D-F046D574CCDD}"/>
              </a:ext>
            </a:extLst>
          </p:cNvPr>
          <p:cNvSpPr>
            <a:spLocks noChangeArrowheads="1"/>
          </p:cNvSpPr>
          <p:nvPr/>
        </p:nvSpPr>
        <p:spPr bwMode="auto">
          <a:xfrm>
            <a:off x="762000" y="51816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000">
                <a:solidFill>
                  <a:schemeClr val="bg2">
                    <a:lumMod val="50000"/>
                  </a:schemeClr>
                </a:solidFill>
                <a:latin typeface="宋体" panose="02010600030101010101" pitchFamily="2" charset="-122"/>
                <a:ea typeface="宋体" panose="02010600030101010101" pitchFamily="2" charset="-122"/>
              </a:rPr>
              <a:t>尺寸</a:t>
            </a:r>
            <a:r>
              <a:rPr lang="zh-CN" altLang="en-US" sz="2000">
                <a:solidFill>
                  <a:schemeClr val="bg2">
                    <a:lumMod val="50000"/>
                  </a:schemeClr>
                </a:solidFill>
                <a:latin typeface="宋体" panose="02010600030101010101" pitchFamily="2" charset="-122"/>
                <a:ea typeface="宋体" panose="02010600030101010101" pitchFamily="2" charset="-122"/>
              </a:rPr>
              <a:t>（特殊规格可定制）</a:t>
            </a:r>
            <a:endParaRPr lang="zh-TW" altLang="en-US" sz="2000">
              <a:solidFill>
                <a:schemeClr val="bg2">
                  <a:lumMod val="50000"/>
                </a:schemeClr>
              </a:solidFill>
              <a:latin typeface="宋体" panose="02010600030101010101" pitchFamily="2" charset="-122"/>
              <a:ea typeface="宋体" panose="02010600030101010101" pitchFamily="2" charset="-122"/>
            </a:endParaRPr>
          </a:p>
        </p:txBody>
      </p:sp>
      <p:sp>
        <p:nvSpPr>
          <p:cNvPr id="32" name="Rectangle 32">
            <a:extLst>
              <a:ext uri="{FF2B5EF4-FFF2-40B4-BE49-F238E27FC236}">
                <a16:creationId xmlns:a16="http://schemas.microsoft.com/office/drawing/2014/main" id="{68C732BC-5BCD-416B-8398-11B8EF690D50}"/>
              </a:ext>
            </a:extLst>
          </p:cNvPr>
          <p:cNvSpPr>
            <a:spLocks noChangeArrowheads="1"/>
          </p:cNvSpPr>
          <p:nvPr/>
        </p:nvSpPr>
        <p:spPr bwMode="auto">
          <a:xfrm>
            <a:off x="4648200" y="5181600"/>
            <a:ext cx="3871913" cy="304800"/>
          </a:xfrm>
          <a:prstGeom prst="rect">
            <a:avLst/>
          </a:prstGeom>
          <a:gradFill rotWithShape="0">
            <a:gsLst>
              <a:gs pos="0">
                <a:srgbClr val="99CCFF"/>
              </a:gs>
              <a:gs pos="50000">
                <a:srgbClr val="FFFFFF"/>
              </a:gs>
              <a:gs pos="100000">
                <a:srgbClr val="99CC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CN" sz="2000">
                <a:solidFill>
                  <a:schemeClr val="bg2">
                    <a:lumMod val="50000"/>
                  </a:schemeClr>
                </a:solidFill>
                <a:latin typeface="宋体" panose="02010600030101010101" pitchFamily="2" charset="-122"/>
                <a:ea typeface="宋体" panose="02010600030101010101" pitchFamily="2" charset="-122"/>
              </a:rPr>
              <a:t>400</a:t>
            </a:r>
            <a:r>
              <a:rPr lang="en-US" altLang="zh-TW" sz="2000">
                <a:solidFill>
                  <a:schemeClr val="bg2">
                    <a:lumMod val="50000"/>
                  </a:schemeClr>
                </a:solidFill>
                <a:latin typeface="宋体" panose="02010600030101010101" pitchFamily="2" charset="-122"/>
                <a:ea typeface="宋体" panose="02010600030101010101" pitchFamily="2" charset="-122"/>
              </a:rPr>
              <a:t> (</a:t>
            </a:r>
            <a:r>
              <a:rPr lang="en-US" altLang="zh-CN" sz="2000">
                <a:solidFill>
                  <a:schemeClr val="bg2">
                    <a:lumMod val="50000"/>
                  </a:schemeClr>
                </a:solidFill>
                <a:latin typeface="宋体" panose="02010600030101010101" pitchFamily="2" charset="-122"/>
                <a:ea typeface="宋体" panose="02010600030101010101" pitchFamily="2" charset="-122"/>
              </a:rPr>
              <a:t>W</a:t>
            </a:r>
            <a:r>
              <a:rPr lang="en-US" altLang="zh-TW" sz="2000">
                <a:solidFill>
                  <a:schemeClr val="bg2">
                    <a:lumMod val="50000"/>
                  </a:schemeClr>
                </a:solidFill>
                <a:latin typeface="宋体" panose="02010600030101010101" pitchFamily="2" charset="-122"/>
                <a:ea typeface="宋体" panose="02010600030101010101" pitchFamily="2" charset="-122"/>
              </a:rPr>
              <a:t>)x</a:t>
            </a:r>
            <a:r>
              <a:rPr lang="en-US" altLang="zh-CN" sz="2000">
                <a:solidFill>
                  <a:schemeClr val="bg2">
                    <a:lumMod val="50000"/>
                  </a:schemeClr>
                </a:solidFill>
                <a:latin typeface="宋体" panose="02010600030101010101" pitchFamily="2" charset="-122"/>
                <a:ea typeface="宋体" panose="02010600030101010101" pitchFamily="2" charset="-122"/>
              </a:rPr>
              <a:t>400</a:t>
            </a:r>
            <a:r>
              <a:rPr lang="en-US" altLang="zh-TW" sz="2000">
                <a:solidFill>
                  <a:schemeClr val="bg2">
                    <a:lumMod val="50000"/>
                  </a:schemeClr>
                </a:solidFill>
                <a:latin typeface="宋体" panose="02010600030101010101" pitchFamily="2" charset="-122"/>
                <a:ea typeface="宋体" panose="02010600030101010101" pitchFamily="2" charset="-122"/>
              </a:rPr>
              <a:t>(</a:t>
            </a:r>
            <a:r>
              <a:rPr lang="en-US" altLang="zh-CN" sz="2000">
                <a:solidFill>
                  <a:schemeClr val="bg2">
                    <a:lumMod val="50000"/>
                  </a:schemeClr>
                </a:solidFill>
                <a:latin typeface="宋体" panose="02010600030101010101" pitchFamily="2" charset="-122"/>
                <a:ea typeface="宋体" panose="02010600030101010101" pitchFamily="2" charset="-122"/>
              </a:rPr>
              <a:t>L</a:t>
            </a:r>
            <a:r>
              <a:rPr lang="en-US" altLang="zh-TW" sz="2000">
                <a:solidFill>
                  <a:schemeClr val="bg2">
                    <a:lumMod val="50000"/>
                  </a:schemeClr>
                </a:solidFill>
                <a:latin typeface="宋体" panose="02010600030101010101" pitchFamily="2" charset="-122"/>
                <a:ea typeface="宋体" panose="02010600030101010101" pitchFamily="2" charset="-122"/>
              </a:rPr>
              <a:t>)x</a:t>
            </a:r>
            <a:r>
              <a:rPr lang="en-US" altLang="zh-CN" sz="2000">
                <a:solidFill>
                  <a:schemeClr val="bg2">
                    <a:lumMod val="50000"/>
                  </a:schemeClr>
                </a:solidFill>
                <a:latin typeface="宋体" panose="02010600030101010101" pitchFamily="2" charset="-122"/>
                <a:ea typeface="宋体" panose="02010600030101010101" pitchFamily="2" charset="-122"/>
              </a:rPr>
              <a:t>30</a:t>
            </a:r>
            <a:r>
              <a:rPr lang="en-US" altLang="zh-TW" sz="2000">
                <a:solidFill>
                  <a:schemeClr val="bg2">
                    <a:lumMod val="50000"/>
                  </a:schemeClr>
                </a:solidFill>
                <a:latin typeface="宋体" panose="02010600030101010101" pitchFamily="2" charset="-122"/>
                <a:ea typeface="宋体" panose="02010600030101010101" pitchFamily="2" charset="-122"/>
              </a:rPr>
              <a:t>0(H)</a:t>
            </a:r>
          </a:p>
        </p:txBody>
      </p:sp>
      <p:sp>
        <p:nvSpPr>
          <p:cNvPr id="33" name="Rectangle 33">
            <a:extLst>
              <a:ext uri="{FF2B5EF4-FFF2-40B4-BE49-F238E27FC236}">
                <a16:creationId xmlns:a16="http://schemas.microsoft.com/office/drawing/2014/main" id="{08428F61-88B6-4AC3-A43E-BB2615CA6427}"/>
              </a:ext>
            </a:extLst>
          </p:cNvPr>
          <p:cNvSpPr>
            <a:spLocks noChangeArrowheads="1"/>
          </p:cNvSpPr>
          <p:nvPr/>
        </p:nvSpPr>
        <p:spPr bwMode="auto">
          <a:xfrm>
            <a:off x="762000" y="54864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000">
                <a:solidFill>
                  <a:schemeClr val="bg2">
                    <a:lumMod val="50000"/>
                  </a:schemeClr>
                </a:solidFill>
                <a:latin typeface="宋体" panose="02010600030101010101" pitchFamily="2" charset="-122"/>
                <a:ea typeface="宋体" panose="02010600030101010101" pitchFamily="2" charset="-122"/>
              </a:rPr>
              <a:t>重量</a:t>
            </a:r>
          </a:p>
        </p:txBody>
      </p:sp>
      <p:sp>
        <p:nvSpPr>
          <p:cNvPr id="34" name="Rectangle 34">
            <a:extLst>
              <a:ext uri="{FF2B5EF4-FFF2-40B4-BE49-F238E27FC236}">
                <a16:creationId xmlns:a16="http://schemas.microsoft.com/office/drawing/2014/main" id="{A5019B5D-0565-4E8A-B4F5-E17EB8055C65}"/>
              </a:ext>
            </a:extLst>
          </p:cNvPr>
          <p:cNvSpPr>
            <a:spLocks noChangeArrowheads="1"/>
          </p:cNvSpPr>
          <p:nvPr/>
        </p:nvSpPr>
        <p:spPr bwMode="auto">
          <a:xfrm>
            <a:off x="4648200" y="5486400"/>
            <a:ext cx="3871913" cy="304800"/>
          </a:xfrm>
          <a:prstGeom prst="rect">
            <a:avLst/>
          </a:prstGeom>
          <a:gradFill rotWithShape="0">
            <a:gsLst>
              <a:gs pos="0">
                <a:srgbClr val="CCFFFF"/>
              </a:gs>
              <a:gs pos="50000">
                <a:srgbClr val="FFFFFF"/>
              </a:gs>
              <a:gs pos="100000">
                <a:srgbClr val="CCFFFF"/>
              </a:gs>
            </a:gsLst>
            <a:lin ang="5400000" scaled="1"/>
          </a:gradFill>
          <a:ln w="9525">
            <a:solidFill>
              <a:srgbClr val="003399"/>
            </a:solidFill>
            <a:miter lim="800000"/>
            <a:headEnd/>
            <a:tailEnd/>
          </a:ln>
        </p:spPr>
        <p:txBody>
          <a:bodyPr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TW" sz="2000">
                <a:solidFill>
                  <a:schemeClr val="bg2">
                    <a:lumMod val="50000"/>
                  </a:schemeClr>
                </a:solidFill>
                <a:latin typeface="宋体" panose="02010600030101010101" pitchFamily="2" charset="-122"/>
                <a:ea typeface="宋体" panose="02010600030101010101" pitchFamily="2" charset="-122"/>
              </a:rPr>
              <a:t>30kg</a:t>
            </a:r>
          </a:p>
        </p:txBody>
      </p:sp>
      <p:sp>
        <p:nvSpPr>
          <p:cNvPr id="35" name="Rectangle 25">
            <a:extLst>
              <a:ext uri="{FF2B5EF4-FFF2-40B4-BE49-F238E27FC236}">
                <a16:creationId xmlns:a16="http://schemas.microsoft.com/office/drawing/2014/main" id="{A311AD54-BAE3-4C74-95E8-59089609ADD2}"/>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extLst>
      <p:ext uri="{BB962C8B-B14F-4D97-AF65-F5344CB8AC3E}">
        <p14:creationId xmlns:p14="http://schemas.microsoft.com/office/powerpoint/2010/main" val="2263876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D10C373-2CB8-4180-8774-8DC2A2A30789}"/>
              </a:ext>
            </a:extLst>
          </p:cNvPr>
          <p:cNvSpPr>
            <a:spLocks noGrp="1" noChangeArrowheads="1"/>
          </p:cNvSpPr>
          <p:nvPr>
            <p:ph type="title"/>
          </p:nvPr>
        </p:nvSpPr>
        <p:spPr/>
        <p:txBody>
          <a:bodyPr/>
          <a:lstStyle/>
          <a:p>
            <a:r>
              <a:rPr lang="en-US" altLang="zh-CN" dirty="0">
                <a:ea typeface="宋体" panose="02010600030101010101" pitchFamily="2" charset="-122"/>
              </a:rPr>
              <a:t> </a:t>
            </a:r>
            <a:r>
              <a:rPr lang="zh-CN" altLang="en-US" dirty="0">
                <a:ea typeface="宋体" panose="02010600030101010101" pitchFamily="2" charset="-122"/>
              </a:rPr>
              <a:t>九、</a:t>
            </a:r>
            <a:r>
              <a:rPr lang="en-US" altLang="zh-CN" dirty="0">
                <a:solidFill>
                  <a:schemeClr val="tx1"/>
                </a:solidFill>
                <a:latin typeface="+mj-ea"/>
              </a:rPr>
              <a:t>Q</a:t>
            </a:r>
            <a:r>
              <a:rPr lang="en-US" altLang="zh-TW" sz="2800" b="1" dirty="0">
                <a:solidFill>
                  <a:schemeClr val="tx1"/>
                </a:solidFill>
                <a:effectLst>
                  <a:outerShdw blurRad="38100" dist="38100" dir="2700000" algn="tl">
                    <a:srgbClr val="C0C0C0"/>
                  </a:outerShdw>
                </a:effectLst>
                <a:latin typeface="+mj-ea"/>
              </a:rPr>
              <a:t> </a:t>
            </a:r>
            <a:r>
              <a:rPr lang="en-US" altLang="zh-TW" dirty="0">
                <a:solidFill>
                  <a:schemeClr val="tx1"/>
                </a:solidFill>
                <a:latin typeface="+mj-ea"/>
              </a:rPr>
              <a:t>&amp; A</a:t>
            </a:r>
            <a:endParaRPr lang="en-US" altLang="zh-CN" dirty="0">
              <a:solidFill>
                <a:schemeClr val="tx1"/>
              </a:solidFill>
              <a:latin typeface="+mj-ea"/>
            </a:endParaRPr>
          </a:p>
        </p:txBody>
      </p:sp>
      <p:sp>
        <p:nvSpPr>
          <p:cNvPr id="35" name="Rectangle 7">
            <a:extLst>
              <a:ext uri="{FF2B5EF4-FFF2-40B4-BE49-F238E27FC236}">
                <a16:creationId xmlns:a16="http://schemas.microsoft.com/office/drawing/2014/main" id="{F74F7C79-190C-4D9F-95C4-E2E6170F45D3}"/>
              </a:ext>
            </a:extLst>
          </p:cNvPr>
          <p:cNvSpPr>
            <a:spLocks noChangeArrowheads="1"/>
          </p:cNvSpPr>
          <p:nvPr/>
        </p:nvSpPr>
        <p:spPr bwMode="auto">
          <a:xfrm>
            <a:off x="530746" y="1340768"/>
            <a:ext cx="4191000" cy="892175"/>
          </a:xfrm>
          <a:prstGeom prst="rect">
            <a:avLst/>
          </a:prstGeom>
          <a:gradFill rotWithShape="0">
            <a:gsLst>
              <a:gs pos="0">
                <a:srgbClr val="CCECFF"/>
              </a:gs>
              <a:gs pos="50000">
                <a:srgbClr val="CCECFF">
                  <a:gamma/>
                  <a:tint val="3529"/>
                  <a:invGamma/>
                </a:srgbClr>
              </a:gs>
              <a:gs pos="100000">
                <a:srgbClr val="CCECFF"/>
              </a:gs>
            </a:gsLst>
            <a:lin ang="5400000" scaled="1"/>
          </a:gradFill>
          <a:ln w="9525">
            <a:solidFill>
              <a:srgbClr val="808000"/>
            </a:solidFill>
            <a:miter lim="800000"/>
            <a:headEnd/>
            <a:tailEnd/>
          </a:ln>
          <a:effectLst/>
        </p:spPr>
        <p:txBody>
          <a:bodyPr wrap="none" anchor="ctr"/>
          <a:lstStyle/>
          <a:p>
            <a:pPr eaLnBrk="1" hangingPunct="1">
              <a:spcBef>
                <a:spcPct val="50000"/>
              </a:spcBef>
              <a:defRPr/>
            </a:pPr>
            <a:r>
              <a:rPr lang="en-US" altLang="zh-TW" sz="240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Q1.:</a:t>
            </a:r>
            <a:r>
              <a:rPr lang="zh-CN" altLang="en-US" sz="2400">
                <a:solidFill>
                  <a:schemeClr val="bg2">
                    <a:lumMod val="50000"/>
                  </a:schemeClr>
                </a:solidFill>
                <a:latin typeface="宋体" panose="02010600030101010101" pitchFamily="2" charset="-122"/>
                <a:ea typeface="宋体" panose="02010600030101010101" pitchFamily="2" charset="-122"/>
              </a:rPr>
              <a:t>多久校正一次量块</a:t>
            </a:r>
            <a:r>
              <a:rPr lang="en-US" altLang="zh-TW" sz="2400">
                <a:solidFill>
                  <a:schemeClr val="bg2">
                    <a:lumMod val="50000"/>
                  </a:schemeClr>
                </a:solidFill>
                <a:latin typeface="宋体" panose="02010600030101010101" pitchFamily="2" charset="-122"/>
                <a:ea typeface="宋体" panose="02010600030101010101" pitchFamily="2" charset="-122"/>
              </a:rPr>
              <a:t>?</a:t>
            </a:r>
          </a:p>
        </p:txBody>
      </p:sp>
      <p:sp>
        <p:nvSpPr>
          <p:cNvPr id="36" name="Rectangle 8">
            <a:extLst>
              <a:ext uri="{FF2B5EF4-FFF2-40B4-BE49-F238E27FC236}">
                <a16:creationId xmlns:a16="http://schemas.microsoft.com/office/drawing/2014/main" id="{26547AC8-0E96-4FDF-B164-2636ECCFF2FE}"/>
              </a:ext>
            </a:extLst>
          </p:cNvPr>
          <p:cNvSpPr>
            <a:spLocks noChangeArrowheads="1"/>
          </p:cNvSpPr>
          <p:nvPr/>
        </p:nvSpPr>
        <p:spPr bwMode="auto">
          <a:xfrm>
            <a:off x="4721746" y="1340768"/>
            <a:ext cx="4114800" cy="892175"/>
          </a:xfrm>
          <a:prstGeom prst="rect">
            <a:avLst/>
          </a:prstGeom>
          <a:gradFill rotWithShape="0">
            <a:gsLst>
              <a:gs pos="0">
                <a:srgbClr val="CCECFF"/>
              </a:gs>
              <a:gs pos="50000">
                <a:srgbClr val="CCECFF">
                  <a:gamma/>
                  <a:tint val="0"/>
                  <a:invGamma/>
                </a:srgbClr>
              </a:gs>
              <a:gs pos="100000">
                <a:srgbClr val="CCECFF"/>
              </a:gs>
            </a:gsLst>
            <a:lin ang="5400000" scaled="1"/>
          </a:gradFill>
          <a:ln w="9525">
            <a:solidFill>
              <a:srgbClr val="808000"/>
            </a:solidFill>
            <a:miter lim="800000"/>
            <a:headEnd/>
            <a:tailEnd/>
          </a:ln>
          <a:effectLst/>
        </p:spPr>
        <p:txBody>
          <a:bodyPr wrap="none" anchor="ctr"/>
          <a:lstStyle/>
          <a:p>
            <a:pPr eaLnBrk="1" hangingPunct="1">
              <a:spcBef>
                <a:spcPct val="50000"/>
              </a:spcBef>
              <a:defRPr/>
            </a:pPr>
            <a:r>
              <a:rPr lang="en-US" altLang="zh-TW" sz="2400" dirty="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A1</a:t>
            </a:r>
            <a:r>
              <a:rPr lang="en-US" altLang="zh-TW" sz="2400" dirty="0">
                <a:solidFill>
                  <a:schemeClr val="bg2">
                    <a:lumMod val="50000"/>
                  </a:schemeClr>
                </a:solidFill>
                <a:latin typeface="宋体" panose="02010600030101010101" pitchFamily="2" charset="-122"/>
                <a:ea typeface="宋体" panose="02010600030101010101" pitchFamily="2" charset="-122"/>
              </a:rPr>
              <a:t>.</a:t>
            </a:r>
            <a:r>
              <a:rPr lang="zh-CN" altLang="en-US" sz="2400" dirty="0">
                <a:solidFill>
                  <a:schemeClr val="bg2">
                    <a:lumMod val="50000"/>
                  </a:schemeClr>
                </a:solidFill>
                <a:latin typeface="宋体" panose="02010600030101010101" pitchFamily="2" charset="-122"/>
                <a:ea typeface="宋体" panose="02010600030101010101" pitchFamily="2" charset="-122"/>
              </a:rPr>
              <a:t>建议</a:t>
            </a:r>
            <a:r>
              <a:rPr lang="en-US" altLang="zh-TW" sz="2400" dirty="0">
                <a:solidFill>
                  <a:schemeClr val="bg2">
                    <a:lumMod val="50000"/>
                  </a:schemeClr>
                </a:solidFill>
                <a:latin typeface="宋体" panose="02010600030101010101" pitchFamily="2" charset="-122"/>
                <a:ea typeface="宋体" panose="02010600030101010101" pitchFamily="2" charset="-122"/>
              </a:rPr>
              <a:t>1</a:t>
            </a:r>
            <a:r>
              <a:rPr lang="zh-TW" altLang="en-US" sz="2400" dirty="0">
                <a:solidFill>
                  <a:schemeClr val="bg2">
                    <a:lumMod val="50000"/>
                  </a:schemeClr>
                </a:solidFill>
                <a:latin typeface="宋体" panose="02010600030101010101" pitchFamily="2" charset="-122"/>
                <a:ea typeface="宋体" panose="02010600030101010101" pitchFamily="2" charset="-122"/>
              </a:rPr>
              <a:t>年</a:t>
            </a:r>
          </a:p>
        </p:txBody>
      </p:sp>
      <p:sp>
        <p:nvSpPr>
          <p:cNvPr id="37" name="Rectangle 9">
            <a:extLst>
              <a:ext uri="{FF2B5EF4-FFF2-40B4-BE49-F238E27FC236}">
                <a16:creationId xmlns:a16="http://schemas.microsoft.com/office/drawing/2014/main" id="{4B9C9836-AAE6-4D14-B57D-E3C2BDA3D9C7}"/>
              </a:ext>
            </a:extLst>
          </p:cNvPr>
          <p:cNvSpPr>
            <a:spLocks noChangeArrowheads="1"/>
          </p:cNvSpPr>
          <p:nvPr/>
        </p:nvSpPr>
        <p:spPr bwMode="auto">
          <a:xfrm>
            <a:off x="530746" y="2232943"/>
            <a:ext cx="4191000" cy="890587"/>
          </a:xfrm>
          <a:prstGeom prst="rect">
            <a:avLst/>
          </a:prstGeom>
          <a:gradFill rotWithShape="0">
            <a:gsLst>
              <a:gs pos="0">
                <a:srgbClr val="CCFFFF"/>
              </a:gs>
              <a:gs pos="50000">
                <a:srgbClr val="CCFFFF">
                  <a:gamma/>
                  <a:tint val="0"/>
                  <a:invGamma/>
                </a:srgbClr>
              </a:gs>
              <a:gs pos="100000">
                <a:srgbClr val="CCFFFF"/>
              </a:gs>
            </a:gsLst>
            <a:lin ang="5400000" scaled="1"/>
          </a:gradFill>
          <a:ln w="9525">
            <a:solidFill>
              <a:srgbClr val="808000"/>
            </a:solidFill>
            <a:miter lim="800000"/>
            <a:headEnd/>
            <a:tailEnd/>
          </a:ln>
          <a:effectLst/>
        </p:spPr>
        <p:txBody>
          <a:bodyPr wrap="none" anchor="ctr"/>
          <a:lstStyle/>
          <a:p>
            <a:pPr eaLnBrk="1" hangingPunct="1">
              <a:spcBef>
                <a:spcPct val="50000"/>
              </a:spcBef>
              <a:defRPr/>
            </a:pPr>
            <a:r>
              <a:rPr lang="en-US" altLang="zh-TW" sz="2400" dirty="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Q2.:</a:t>
            </a:r>
            <a:r>
              <a:rPr lang="zh-CN" altLang="en-US" sz="2400" dirty="0">
                <a:solidFill>
                  <a:schemeClr val="bg2">
                    <a:lumMod val="50000"/>
                  </a:schemeClr>
                </a:solidFill>
                <a:latin typeface="宋体" panose="02010600030101010101" pitchFamily="2" charset="-122"/>
                <a:ea typeface="宋体" panose="02010600030101010101" pitchFamily="2" charset="-122"/>
              </a:rPr>
              <a:t>镭射头</a:t>
            </a:r>
            <a:r>
              <a:rPr lang="zh-TW" altLang="en-US" sz="2400" dirty="0">
                <a:solidFill>
                  <a:schemeClr val="bg2">
                    <a:lumMod val="50000"/>
                  </a:schemeClr>
                </a:solidFill>
                <a:latin typeface="宋体" panose="02010600030101010101" pitchFamily="2" charset="-122"/>
                <a:ea typeface="宋体" panose="02010600030101010101" pitchFamily="2" charset="-122"/>
              </a:rPr>
              <a:t>的使用</a:t>
            </a:r>
            <a:r>
              <a:rPr lang="zh-CN" altLang="en-US" sz="2400" dirty="0">
                <a:solidFill>
                  <a:schemeClr val="bg2">
                    <a:lumMod val="50000"/>
                  </a:schemeClr>
                </a:solidFill>
                <a:latin typeface="宋体" panose="02010600030101010101" pitchFamily="2" charset="-122"/>
                <a:ea typeface="宋体" panose="02010600030101010101" pitchFamily="2" charset="-122"/>
              </a:rPr>
              <a:t>寿命</a:t>
            </a:r>
            <a:r>
              <a:rPr lang="en-US" altLang="zh-TW" sz="2400" dirty="0">
                <a:solidFill>
                  <a:schemeClr val="bg2">
                    <a:lumMod val="50000"/>
                  </a:schemeClr>
                </a:solidFill>
                <a:latin typeface="宋体" panose="02010600030101010101" pitchFamily="2" charset="-122"/>
                <a:ea typeface="宋体" panose="02010600030101010101" pitchFamily="2" charset="-122"/>
              </a:rPr>
              <a:t>? </a:t>
            </a:r>
          </a:p>
        </p:txBody>
      </p:sp>
      <p:sp>
        <p:nvSpPr>
          <p:cNvPr id="38" name="Rectangle 10">
            <a:extLst>
              <a:ext uri="{FF2B5EF4-FFF2-40B4-BE49-F238E27FC236}">
                <a16:creationId xmlns:a16="http://schemas.microsoft.com/office/drawing/2014/main" id="{AD20DB10-6779-40E3-B679-E26C026C7F5A}"/>
              </a:ext>
            </a:extLst>
          </p:cNvPr>
          <p:cNvSpPr>
            <a:spLocks noChangeArrowheads="1"/>
          </p:cNvSpPr>
          <p:nvPr/>
        </p:nvSpPr>
        <p:spPr bwMode="auto">
          <a:xfrm>
            <a:off x="4721746" y="2232943"/>
            <a:ext cx="4114800" cy="890587"/>
          </a:xfrm>
          <a:prstGeom prst="rect">
            <a:avLst/>
          </a:prstGeom>
          <a:gradFill rotWithShape="0">
            <a:gsLst>
              <a:gs pos="0">
                <a:srgbClr val="CCFFFF"/>
              </a:gs>
              <a:gs pos="50000">
                <a:srgbClr val="CCFFFF">
                  <a:gamma/>
                  <a:tint val="0"/>
                  <a:invGamma/>
                </a:srgbClr>
              </a:gs>
              <a:gs pos="100000">
                <a:srgbClr val="CCFFFF"/>
              </a:gs>
            </a:gsLst>
            <a:lin ang="5400000" scaled="1"/>
          </a:gradFill>
          <a:ln w="9525">
            <a:solidFill>
              <a:srgbClr val="808000"/>
            </a:solidFill>
            <a:miter lim="800000"/>
            <a:headEnd/>
            <a:tailEnd/>
          </a:ln>
          <a:effectLst/>
        </p:spPr>
        <p:txBody>
          <a:bodyPr wrap="none" anchor="ctr"/>
          <a:lstStyle/>
          <a:p>
            <a:pPr eaLnBrk="1" hangingPunct="1">
              <a:spcBef>
                <a:spcPct val="50000"/>
              </a:spcBef>
              <a:defRPr/>
            </a:pPr>
            <a:r>
              <a:rPr lang="en-US" altLang="zh-TW" sz="2400" dirty="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A2.</a:t>
            </a:r>
            <a:r>
              <a:rPr lang="zh-CN" altLang="en-US" sz="2400" dirty="0">
                <a:solidFill>
                  <a:schemeClr val="bg2">
                    <a:lumMod val="50000"/>
                  </a:schemeClr>
                </a:solidFill>
                <a:latin typeface="宋体" panose="02010600030101010101" pitchFamily="2" charset="-122"/>
                <a:ea typeface="宋体" panose="02010600030101010101" pitchFamily="2" charset="-122"/>
              </a:rPr>
              <a:t>持续</a:t>
            </a:r>
            <a:r>
              <a:rPr lang="en-US" altLang="zh-CN" sz="2400" dirty="0">
                <a:solidFill>
                  <a:schemeClr val="bg2">
                    <a:lumMod val="50000"/>
                  </a:schemeClr>
                </a:solidFill>
                <a:latin typeface="宋体" panose="02010600030101010101" pitchFamily="2" charset="-122"/>
                <a:ea typeface="宋体" panose="02010600030101010101" pitchFamily="2" charset="-122"/>
              </a:rPr>
              <a:t>20000</a:t>
            </a:r>
            <a:r>
              <a:rPr lang="zh-CN" altLang="en-US" sz="2400" dirty="0">
                <a:solidFill>
                  <a:schemeClr val="bg2">
                    <a:lumMod val="50000"/>
                  </a:schemeClr>
                </a:solidFill>
                <a:latin typeface="宋体" panose="02010600030101010101" pitchFamily="2" charset="-122"/>
                <a:ea typeface="宋体" panose="02010600030101010101" pitchFamily="2" charset="-122"/>
              </a:rPr>
              <a:t>小时以上</a:t>
            </a:r>
            <a:endParaRPr lang="zh-TW" altLang="en-US" sz="2400" dirty="0">
              <a:solidFill>
                <a:schemeClr val="bg2">
                  <a:lumMod val="50000"/>
                </a:schemeClr>
              </a:solidFill>
              <a:latin typeface="宋体" panose="02010600030101010101" pitchFamily="2" charset="-122"/>
              <a:ea typeface="宋体" panose="02010600030101010101" pitchFamily="2" charset="-122"/>
            </a:endParaRPr>
          </a:p>
        </p:txBody>
      </p:sp>
      <p:sp>
        <p:nvSpPr>
          <p:cNvPr id="39" name="Rectangle 11">
            <a:extLst>
              <a:ext uri="{FF2B5EF4-FFF2-40B4-BE49-F238E27FC236}">
                <a16:creationId xmlns:a16="http://schemas.microsoft.com/office/drawing/2014/main" id="{7B670D5F-DF9D-439A-9435-B5BC06D2D902}"/>
              </a:ext>
            </a:extLst>
          </p:cNvPr>
          <p:cNvSpPr>
            <a:spLocks noChangeArrowheads="1"/>
          </p:cNvSpPr>
          <p:nvPr/>
        </p:nvSpPr>
        <p:spPr bwMode="auto">
          <a:xfrm>
            <a:off x="530746" y="3093368"/>
            <a:ext cx="4191000" cy="892175"/>
          </a:xfrm>
          <a:prstGeom prst="rect">
            <a:avLst/>
          </a:prstGeom>
          <a:gradFill rotWithShape="0">
            <a:gsLst>
              <a:gs pos="0">
                <a:srgbClr val="CCECFF"/>
              </a:gs>
              <a:gs pos="50000">
                <a:srgbClr val="CCECFF">
                  <a:gamma/>
                  <a:tint val="3529"/>
                  <a:invGamma/>
                </a:srgbClr>
              </a:gs>
              <a:gs pos="100000">
                <a:srgbClr val="CCECFF"/>
              </a:gs>
            </a:gsLst>
            <a:lin ang="5400000" scaled="1"/>
          </a:gradFill>
          <a:ln w="9525">
            <a:solidFill>
              <a:srgbClr val="808000"/>
            </a:solidFill>
            <a:miter lim="800000"/>
            <a:headEnd/>
            <a:tailEnd/>
          </a:ln>
          <a:effectLst/>
        </p:spPr>
        <p:txBody>
          <a:bodyPr wrap="none" anchor="ctr"/>
          <a:lstStyle/>
          <a:p>
            <a:pPr eaLnBrk="1" hangingPunct="1">
              <a:spcBef>
                <a:spcPct val="50000"/>
              </a:spcBef>
              <a:defRPr/>
            </a:pPr>
            <a:r>
              <a:rPr lang="en-US" altLang="zh-TW" sz="2400" dirty="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Q3.:</a:t>
            </a:r>
            <a:r>
              <a:rPr lang="zh-TW" altLang="en-US" sz="2400" dirty="0">
                <a:solidFill>
                  <a:schemeClr val="bg2">
                    <a:lumMod val="50000"/>
                  </a:schemeClr>
                </a:solidFill>
                <a:latin typeface="宋体" panose="02010600030101010101" pitchFamily="2" charset="-122"/>
                <a:ea typeface="宋体" panose="02010600030101010101" pitchFamily="2" charset="-122"/>
              </a:rPr>
              <a:t>是否可以做品管</a:t>
            </a:r>
            <a:r>
              <a:rPr lang="zh-CN" altLang="en-US" sz="2400" dirty="0">
                <a:solidFill>
                  <a:schemeClr val="bg2">
                    <a:lumMod val="50000"/>
                  </a:schemeClr>
                </a:solidFill>
                <a:latin typeface="宋体" panose="02010600030101010101" pitchFamily="2" charset="-122"/>
                <a:ea typeface="宋体" panose="02010600030101010101" pitchFamily="2" charset="-122"/>
              </a:rPr>
              <a:t>检测</a:t>
            </a:r>
            <a:r>
              <a:rPr lang="en-US" altLang="zh-TW" sz="2400" dirty="0">
                <a:solidFill>
                  <a:schemeClr val="bg2">
                    <a:lumMod val="50000"/>
                  </a:schemeClr>
                </a:solidFill>
                <a:latin typeface="宋体" panose="02010600030101010101" pitchFamily="2" charset="-122"/>
                <a:ea typeface="宋体" panose="02010600030101010101" pitchFamily="2" charset="-122"/>
              </a:rPr>
              <a:t>?</a:t>
            </a:r>
          </a:p>
        </p:txBody>
      </p:sp>
      <p:sp>
        <p:nvSpPr>
          <p:cNvPr id="40" name="Rectangle 12">
            <a:extLst>
              <a:ext uri="{FF2B5EF4-FFF2-40B4-BE49-F238E27FC236}">
                <a16:creationId xmlns:a16="http://schemas.microsoft.com/office/drawing/2014/main" id="{E0998062-1701-49FD-91F1-B38CD8DF866D}"/>
              </a:ext>
            </a:extLst>
          </p:cNvPr>
          <p:cNvSpPr>
            <a:spLocks noChangeArrowheads="1"/>
          </p:cNvSpPr>
          <p:nvPr/>
        </p:nvSpPr>
        <p:spPr bwMode="auto">
          <a:xfrm>
            <a:off x="4721746" y="3093368"/>
            <a:ext cx="4114800" cy="892175"/>
          </a:xfrm>
          <a:prstGeom prst="rect">
            <a:avLst/>
          </a:prstGeom>
          <a:gradFill rotWithShape="0">
            <a:gsLst>
              <a:gs pos="0">
                <a:srgbClr val="CCECFF"/>
              </a:gs>
              <a:gs pos="50000">
                <a:srgbClr val="CCECFF">
                  <a:gamma/>
                  <a:tint val="0"/>
                  <a:invGamma/>
                </a:srgbClr>
              </a:gs>
              <a:gs pos="100000">
                <a:srgbClr val="CCECFF"/>
              </a:gs>
            </a:gsLst>
            <a:lin ang="5400000" scaled="1"/>
          </a:gradFill>
          <a:ln w="9525">
            <a:solidFill>
              <a:srgbClr val="808000"/>
            </a:solidFill>
            <a:miter lim="800000"/>
            <a:headEnd/>
            <a:tailEnd/>
          </a:ln>
          <a:effectLst/>
        </p:spPr>
        <p:txBody>
          <a:bodyPr wrap="none" anchor="ctr"/>
          <a:lstStyle/>
          <a:p>
            <a:pPr eaLnBrk="1" hangingPunct="1">
              <a:spcBef>
                <a:spcPct val="50000"/>
              </a:spcBef>
              <a:defRPr/>
            </a:pPr>
            <a:r>
              <a:rPr lang="en-US" altLang="zh-TW" sz="240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A3</a:t>
            </a:r>
            <a:r>
              <a:rPr lang="en-US" altLang="zh-TW" sz="2400">
                <a:solidFill>
                  <a:schemeClr val="bg2">
                    <a:lumMod val="50000"/>
                  </a:schemeClr>
                </a:solidFill>
                <a:latin typeface="宋体" panose="02010600030101010101" pitchFamily="2" charset="-122"/>
                <a:ea typeface="宋体" panose="02010600030101010101" pitchFamily="2" charset="-122"/>
              </a:rPr>
              <a:t>.</a:t>
            </a:r>
            <a:r>
              <a:rPr lang="zh-TW" altLang="en-US" sz="2400">
                <a:solidFill>
                  <a:schemeClr val="bg2">
                    <a:lumMod val="50000"/>
                  </a:schemeClr>
                </a:solidFill>
                <a:latin typeface="宋体" panose="02010600030101010101" pitchFamily="2" charset="-122"/>
                <a:ea typeface="宋体" panose="02010600030101010101" pitchFamily="2" charset="-122"/>
              </a:rPr>
              <a:t>可以</a:t>
            </a:r>
          </a:p>
        </p:txBody>
      </p:sp>
      <p:sp>
        <p:nvSpPr>
          <p:cNvPr id="41" name="Rectangle 13">
            <a:extLst>
              <a:ext uri="{FF2B5EF4-FFF2-40B4-BE49-F238E27FC236}">
                <a16:creationId xmlns:a16="http://schemas.microsoft.com/office/drawing/2014/main" id="{DB85025C-1B24-42E9-8682-8754C643F952}"/>
              </a:ext>
            </a:extLst>
          </p:cNvPr>
          <p:cNvSpPr>
            <a:spLocks noChangeArrowheads="1"/>
          </p:cNvSpPr>
          <p:nvPr/>
        </p:nvSpPr>
        <p:spPr bwMode="auto">
          <a:xfrm>
            <a:off x="530746" y="3985543"/>
            <a:ext cx="4191000" cy="890587"/>
          </a:xfrm>
          <a:prstGeom prst="rect">
            <a:avLst/>
          </a:prstGeom>
          <a:gradFill rotWithShape="0">
            <a:gsLst>
              <a:gs pos="0">
                <a:srgbClr val="CCFFFF"/>
              </a:gs>
              <a:gs pos="50000">
                <a:srgbClr val="CCFFFF">
                  <a:gamma/>
                  <a:tint val="0"/>
                  <a:invGamma/>
                </a:srgbClr>
              </a:gs>
              <a:gs pos="100000">
                <a:srgbClr val="CCFFFF"/>
              </a:gs>
            </a:gsLst>
            <a:lin ang="5400000" scaled="1"/>
          </a:gradFill>
          <a:ln w="9525">
            <a:solidFill>
              <a:srgbClr val="808000"/>
            </a:solidFill>
            <a:miter lim="800000"/>
            <a:headEnd/>
            <a:tailEnd/>
          </a:ln>
          <a:effectLst/>
        </p:spPr>
        <p:txBody>
          <a:bodyPr wrap="none" anchor="ctr"/>
          <a:lstStyle/>
          <a:p>
            <a:pPr eaLnBrk="1" hangingPunct="1">
              <a:spcBef>
                <a:spcPct val="50000"/>
              </a:spcBef>
              <a:defRPr/>
            </a:pPr>
            <a:r>
              <a:rPr lang="en-US" altLang="zh-TW" sz="2400" dirty="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Q4.:</a:t>
            </a:r>
            <a:r>
              <a:rPr lang="zh-TW" altLang="en-US" sz="2400" dirty="0">
                <a:solidFill>
                  <a:schemeClr val="bg2">
                    <a:lumMod val="50000"/>
                  </a:schemeClr>
                </a:solidFill>
                <a:latin typeface="宋体" panose="02010600030101010101" pitchFamily="2" charset="-122"/>
                <a:ea typeface="宋体" panose="02010600030101010101" pitchFamily="2" charset="-122"/>
              </a:rPr>
              <a:t>影像可做</a:t>
            </a:r>
            <a:r>
              <a:rPr lang="zh-CN" altLang="en-US" sz="2400" dirty="0">
                <a:solidFill>
                  <a:schemeClr val="bg2">
                    <a:lumMod val="50000"/>
                  </a:schemeClr>
                </a:solidFill>
                <a:latin typeface="宋体" panose="02010600030101010101" pitchFamily="2" charset="-122"/>
                <a:ea typeface="宋体" panose="02010600030101010101" pitchFamily="2" charset="-122"/>
              </a:rPr>
              <a:t>网路传输吗</a:t>
            </a:r>
            <a:r>
              <a:rPr lang="en-US" altLang="zh-TW" sz="2400" dirty="0">
                <a:solidFill>
                  <a:schemeClr val="bg2">
                    <a:lumMod val="50000"/>
                  </a:schemeClr>
                </a:solidFill>
                <a:latin typeface="宋体" panose="02010600030101010101" pitchFamily="2" charset="-122"/>
                <a:ea typeface="宋体" panose="02010600030101010101" pitchFamily="2" charset="-122"/>
              </a:rPr>
              <a:t>? </a:t>
            </a:r>
          </a:p>
        </p:txBody>
      </p:sp>
      <p:sp>
        <p:nvSpPr>
          <p:cNvPr id="42" name="Rectangle 14">
            <a:extLst>
              <a:ext uri="{FF2B5EF4-FFF2-40B4-BE49-F238E27FC236}">
                <a16:creationId xmlns:a16="http://schemas.microsoft.com/office/drawing/2014/main" id="{6CB140EC-0868-4E5D-9D63-B1BC6F76B87A}"/>
              </a:ext>
            </a:extLst>
          </p:cNvPr>
          <p:cNvSpPr>
            <a:spLocks noChangeArrowheads="1"/>
          </p:cNvSpPr>
          <p:nvPr/>
        </p:nvSpPr>
        <p:spPr bwMode="auto">
          <a:xfrm>
            <a:off x="4721746" y="3985543"/>
            <a:ext cx="4114800" cy="890587"/>
          </a:xfrm>
          <a:prstGeom prst="rect">
            <a:avLst/>
          </a:prstGeom>
          <a:gradFill rotWithShape="0">
            <a:gsLst>
              <a:gs pos="0">
                <a:srgbClr val="CCFFFF"/>
              </a:gs>
              <a:gs pos="50000">
                <a:srgbClr val="CCFFFF">
                  <a:gamma/>
                  <a:tint val="0"/>
                  <a:invGamma/>
                </a:srgbClr>
              </a:gs>
              <a:gs pos="100000">
                <a:srgbClr val="CCFFFF"/>
              </a:gs>
            </a:gsLst>
            <a:lin ang="5400000" scaled="1"/>
          </a:gradFill>
          <a:ln w="9525">
            <a:solidFill>
              <a:srgbClr val="808000"/>
            </a:solidFill>
            <a:miter lim="800000"/>
            <a:headEnd/>
            <a:tailEnd/>
          </a:ln>
          <a:effectLst/>
        </p:spPr>
        <p:txBody>
          <a:bodyPr wrap="none" anchor="ctr"/>
          <a:lstStyle/>
          <a:p>
            <a:pPr eaLnBrk="1" hangingPunct="1">
              <a:spcBef>
                <a:spcPct val="50000"/>
              </a:spcBef>
              <a:defRPr/>
            </a:pPr>
            <a:r>
              <a:rPr lang="en-US" altLang="zh-TW" sz="2400" dirty="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A4.</a:t>
            </a:r>
            <a:r>
              <a:rPr lang="zh-CN" altLang="en-US" sz="2400" dirty="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 </a:t>
            </a:r>
            <a:r>
              <a:rPr lang="zh-TW" altLang="en-US" sz="2400" dirty="0">
                <a:solidFill>
                  <a:schemeClr val="bg2">
                    <a:lumMod val="50000"/>
                  </a:schemeClr>
                </a:solidFill>
                <a:latin typeface="宋体" panose="02010600030101010101" pitchFamily="2" charset="-122"/>
                <a:ea typeface="宋体" panose="02010600030101010101" pitchFamily="2" charset="-122"/>
              </a:rPr>
              <a:t>有</a:t>
            </a:r>
            <a:r>
              <a:rPr lang="zh-CN" altLang="en-US" sz="2400" dirty="0">
                <a:solidFill>
                  <a:schemeClr val="bg2">
                    <a:lumMod val="50000"/>
                  </a:schemeClr>
                </a:solidFill>
                <a:latin typeface="宋体" panose="02010600030101010101" pitchFamily="2" charset="-122"/>
                <a:ea typeface="宋体" panose="02010600030101010101" pitchFamily="2" charset="-122"/>
              </a:rPr>
              <a:t>网路卡</a:t>
            </a:r>
            <a:r>
              <a:rPr lang="zh-TW" altLang="en-US" sz="2400" dirty="0">
                <a:solidFill>
                  <a:schemeClr val="bg2">
                    <a:lumMod val="50000"/>
                  </a:schemeClr>
                </a:solidFill>
                <a:latin typeface="宋体" panose="02010600030101010101" pitchFamily="2" charset="-122"/>
                <a:ea typeface="宋体" panose="02010600030101010101" pitchFamily="2" charset="-122"/>
              </a:rPr>
              <a:t>即可</a:t>
            </a:r>
          </a:p>
        </p:txBody>
      </p:sp>
      <p:sp>
        <p:nvSpPr>
          <p:cNvPr id="43" name="Rectangle 15">
            <a:extLst>
              <a:ext uri="{FF2B5EF4-FFF2-40B4-BE49-F238E27FC236}">
                <a16:creationId xmlns:a16="http://schemas.microsoft.com/office/drawing/2014/main" id="{FB7473AC-2D1C-4753-981D-742356C48B4C}"/>
              </a:ext>
            </a:extLst>
          </p:cNvPr>
          <p:cNvSpPr>
            <a:spLocks noChangeArrowheads="1"/>
          </p:cNvSpPr>
          <p:nvPr/>
        </p:nvSpPr>
        <p:spPr bwMode="auto">
          <a:xfrm>
            <a:off x="545033" y="4868193"/>
            <a:ext cx="4191000" cy="890587"/>
          </a:xfrm>
          <a:prstGeom prst="rect">
            <a:avLst/>
          </a:prstGeom>
          <a:gradFill rotWithShape="0">
            <a:gsLst>
              <a:gs pos="0">
                <a:srgbClr val="CCFFFF"/>
              </a:gs>
              <a:gs pos="50000">
                <a:srgbClr val="CCFFFF">
                  <a:gamma/>
                  <a:tint val="0"/>
                  <a:invGamma/>
                </a:srgbClr>
              </a:gs>
              <a:gs pos="100000">
                <a:srgbClr val="CCFFFF"/>
              </a:gs>
            </a:gsLst>
            <a:lin ang="5400000" scaled="1"/>
          </a:gradFill>
          <a:ln w="9525">
            <a:solidFill>
              <a:srgbClr val="808000"/>
            </a:solidFill>
            <a:miter lim="800000"/>
            <a:headEnd/>
            <a:tailEnd/>
          </a:ln>
          <a:effectLst/>
        </p:spPr>
        <p:txBody>
          <a:bodyPr wrap="none" anchor="ctr"/>
          <a:lstStyle/>
          <a:p>
            <a:pPr eaLnBrk="1" hangingPunct="1">
              <a:spcBef>
                <a:spcPct val="50000"/>
              </a:spcBef>
              <a:defRPr/>
            </a:pPr>
            <a:r>
              <a:rPr lang="en-US" altLang="zh-TW" sz="240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Q</a:t>
            </a:r>
            <a:r>
              <a:rPr lang="en-US" altLang="zh-CN" sz="240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5</a:t>
            </a:r>
            <a:r>
              <a:rPr lang="en-US" altLang="zh-TW" sz="240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a:t>
            </a:r>
            <a:r>
              <a:rPr lang="zh-CN" altLang="en-US" sz="2400">
                <a:solidFill>
                  <a:schemeClr val="bg2">
                    <a:lumMod val="50000"/>
                  </a:schemeClr>
                </a:solidFill>
                <a:latin typeface="宋体" panose="02010600030101010101" pitchFamily="2" charset="-122"/>
                <a:ea typeface="宋体" panose="02010600030101010101" pitchFamily="2" charset="-122"/>
              </a:rPr>
              <a:t>测量高度有限制吗</a:t>
            </a:r>
            <a:r>
              <a:rPr lang="en-US" altLang="zh-TW" sz="2400">
                <a:solidFill>
                  <a:schemeClr val="bg2">
                    <a:lumMod val="50000"/>
                  </a:schemeClr>
                </a:solidFill>
                <a:latin typeface="宋体" panose="02010600030101010101" pitchFamily="2" charset="-122"/>
                <a:ea typeface="宋体" panose="02010600030101010101" pitchFamily="2" charset="-122"/>
              </a:rPr>
              <a:t>? </a:t>
            </a:r>
          </a:p>
        </p:txBody>
      </p:sp>
      <p:sp>
        <p:nvSpPr>
          <p:cNvPr id="44" name="Rectangle 16">
            <a:extLst>
              <a:ext uri="{FF2B5EF4-FFF2-40B4-BE49-F238E27FC236}">
                <a16:creationId xmlns:a16="http://schemas.microsoft.com/office/drawing/2014/main" id="{CF68380B-74FB-4C10-9698-64A1BF8EDAD0}"/>
              </a:ext>
            </a:extLst>
          </p:cNvPr>
          <p:cNvSpPr>
            <a:spLocks noChangeArrowheads="1"/>
          </p:cNvSpPr>
          <p:nvPr/>
        </p:nvSpPr>
        <p:spPr bwMode="auto">
          <a:xfrm>
            <a:off x="4721746" y="4868193"/>
            <a:ext cx="4114800" cy="890587"/>
          </a:xfrm>
          <a:prstGeom prst="rect">
            <a:avLst/>
          </a:prstGeom>
          <a:gradFill rotWithShape="0">
            <a:gsLst>
              <a:gs pos="0">
                <a:srgbClr val="CCFFFF"/>
              </a:gs>
              <a:gs pos="50000">
                <a:srgbClr val="CCFFFF">
                  <a:gamma/>
                  <a:tint val="0"/>
                  <a:invGamma/>
                </a:srgbClr>
              </a:gs>
              <a:gs pos="100000">
                <a:srgbClr val="CCFFFF"/>
              </a:gs>
            </a:gsLst>
            <a:lin ang="5400000" scaled="1"/>
          </a:gradFill>
          <a:ln w="9525">
            <a:solidFill>
              <a:srgbClr val="808000"/>
            </a:solidFill>
            <a:miter lim="800000"/>
            <a:headEnd/>
            <a:tailEnd/>
          </a:ln>
          <a:effectLst/>
        </p:spPr>
        <p:txBody>
          <a:bodyPr wrap="none" anchor="ctr"/>
          <a:lstStyle/>
          <a:p>
            <a:pPr eaLnBrk="1" hangingPunct="1">
              <a:spcBef>
                <a:spcPct val="50000"/>
              </a:spcBef>
              <a:defRPr/>
            </a:pPr>
            <a:r>
              <a:rPr lang="en-US" altLang="zh-TW" sz="2400" dirty="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A</a:t>
            </a:r>
            <a:r>
              <a:rPr lang="en-US" altLang="zh-CN" sz="2400" dirty="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5</a:t>
            </a:r>
            <a:r>
              <a:rPr lang="en-US" altLang="zh-TW" sz="2400" dirty="0">
                <a:solidFill>
                  <a:schemeClr val="bg2">
                    <a:lumMod val="50000"/>
                  </a:schemeClr>
                </a:solidFill>
                <a:effectLst>
                  <a:outerShdw blurRad="38100" dist="38100" dir="2700000" algn="tl">
                    <a:srgbClr val="000000"/>
                  </a:outerShdw>
                </a:effectLst>
                <a:latin typeface="宋体" panose="02010600030101010101" pitchFamily="2" charset="-122"/>
                <a:ea typeface="宋体" panose="02010600030101010101" pitchFamily="2" charset="-122"/>
              </a:rPr>
              <a:t>.</a:t>
            </a:r>
            <a:r>
              <a:rPr lang="zh-CN" altLang="en-US" sz="2400" dirty="0">
                <a:solidFill>
                  <a:schemeClr val="bg2">
                    <a:lumMod val="50000"/>
                  </a:schemeClr>
                </a:solidFill>
                <a:latin typeface="宋体" panose="02010600030101010101" pitchFamily="2" charset="-122"/>
                <a:ea typeface="宋体" panose="02010600030101010101" pitchFamily="2" charset="-122"/>
              </a:rPr>
              <a:t>标准配置最高测量为</a:t>
            </a:r>
            <a:r>
              <a:rPr lang="en-US" altLang="zh-CN" sz="2400" dirty="0">
                <a:solidFill>
                  <a:schemeClr val="bg2">
                    <a:lumMod val="50000"/>
                  </a:schemeClr>
                </a:solidFill>
                <a:latin typeface="宋体" panose="02010600030101010101" pitchFamily="2" charset="-122"/>
                <a:ea typeface="宋体" panose="02010600030101010101" pitchFamily="2" charset="-122"/>
              </a:rPr>
              <a:t>30mm</a:t>
            </a:r>
          </a:p>
        </p:txBody>
      </p:sp>
      <p:sp>
        <p:nvSpPr>
          <p:cNvPr id="45" name="Rectangle 25">
            <a:extLst>
              <a:ext uri="{FF2B5EF4-FFF2-40B4-BE49-F238E27FC236}">
                <a16:creationId xmlns:a16="http://schemas.microsoft.com/office/drawing/2014/main" id="{CA29B4F0-69F0-442D-8C8D-75CD5A8ED49B}"/>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extLst>
      <p:ext uri="{BB962C8B-B14F-4D97-AF65-F5344CB8AC3E}">
        <p14:creationId xmlns:p14="http://schemas.microsoft.com/office/powerpoint/2010/main" val="827483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D10C373-2CB8-4180-8774-8DC2A2A30789}"/>
              </a:ext>
            </a:extLst>
          </p:cNvPr>
          <p:cNvSpPr>
            <a:spLocks noGrp="1" noChangeArrowheads="1"/>
          </p:cNvSpPr>
          <p:nvPr>
            <p:ph type="title"/>
          </p:nvPr>
        </p:nvSpPr>
        <p:spPr/>
        <p:txBody>
          <a:bodyPr/>
          <a:lstStyle/>
          <a:p>
            <a:r>
              <a:rPr lang="en-US" altLang="zh-CN" dirty="0">
                <a:ea typeface="宋体" panose="02010600030101010101" pitchFamily="2" charset="-122"/>
              </a:rPr>
              <a:t> </a:t>
            </a:r>
            <a:r>
              <a:rPr lang="zh-CN" altLang="en-US" dirty="0">
                <a:ea typeface="宋体" panose="02010600030101010101" pitchFamily="2" charset="-122"/>
              </a:rPr>
              <a:t>十、</a:t>
            </a:r>
            <a:r>
              <a:rPr lang="zh-CN" altLang="en-US" dirty="0">
                <a:solidFill>
                  <a:schemeClr val="tx1"/>
                </a:solidFill>
                <a:latin typeface="+mj-ea"/>
              </a:rPr>
              <a:t>客户培训图集</a:t>
            </a:r>
            <a:endParaRPr lang="en-US" altLang="zh-CN" dirty="0">
              <a:solidFill>
                <a:schemeClr val="tx1"/>
              </a:solidFill>
              <a:latin typeface="+mj-ea"/>
            </a:endParaRPr>
          </a:p>
        </p:txBody>
      </p:sp>
      <p:pic>
        <p:nvPicPr>
          <p:cNvPr id="14" name="Picture 8" descr="IMAG0075">
            <a:extLst>
              <a:ext uri="{FF2B5EF4-FFF2-40B4-BE49-F238E27FC236}">
                <a16:creationId xmlns:a16="http://schemas.microsoft.com/office/drawing/2014/main" id="{7949A75B-38C2-4BED-A03F-25BD14889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194468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IMAG0168">
            <a:extLst>
              <a:ext uri="{FF2B5EF4-FFF2-40B4-BE49-F238E27FC236}">
                <a16:creationId xmlns:a16="http://schemas.microsoft.com/office/drawing/2014/main" id="{BAFE45F5-A01C-430C-BF51-8EE1FAEBB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01" y="1196752"/>
            <a:ext cx="18732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IMAG0722">
            <a:extLst>
              <a:ext uri="{FF2B5EF4-FFF2-40B4-BE49-F238E27FC236}">
                <a16:creationId xmlns:a16="http://schemas.microsoft.com/office/drawing/2014/main" id="{03FF6817-9AB9-4646-B609-0475186C6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388" y="1196752"/>
            <a:ext cx="187166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descr="IMAG0785">
            <a:extLst>
              <a:ext uri="{FF2B5EF4-FFF2-40B4-BE49-F238E27FC236}">
                <a16:creationId xmlns:a16="http://schemas.microsoft.com/office/drawing/2014/main" id="{CD3DD5BC-7BE6-4D34-91C3-3E05A6D986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363" y="2420715"/>
            <a:ext cx="1871663"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0">
            <a:extLst>
              <a:ext uri="{FF2B5EF4-FFF2-40B4-BE49-F238E27FC236}">
                <a16:creationId xmlns:a16="http://schemas.microsoft.com/office/drawing/2014/main" id="{D4C45BEA-ED06-4F55-89C8-F8D887C7AB27}"/>
              </a:ext>
            </a:extLst>
          </p:cNvPr>
          <p:cNvSpPr>
            <a:spLocks noChangeArrowheads="1"/>
          </p:cNvSpPr>
          <p:nvPr/>
        </p:nvSpPr>
        <p:spPr bwMode="auto">
          <a:xfrm>
            <a:off x="3059832" y="5949280"/>
            <a:ext cx="4968875" cy="334963"/>
          </a:xfrm>
          <a:prstGeom prst="rect">
            <a:avLst/>
          </a:prstGeom>
          <a:gradFill rotWithShape="0">
            <a:gsLst>
              <a:gs pos="0">
                <a:srgbClr val="CCECFF"/>
              </a:gs>
              <a:gs pos="50000">
                <a:srgbClr val="CCECFF">
                  <a:gamma/>
                  <a:tint val="3529"/>
                  <a:invGamma/>
                </a:srgbClr>
              </a:gs>
              <a:gs pos="100000">
                <a:srgbClr val="CCECFF"/>
              </a:gs>
            </a:gsLst>
            <a:lin ang="5400000" scaled="1"/>
          </a:gradFill>
          <a:ln w="9525">
            <a:solidFill>
              <a:srgbClr val="808000"/>
            </a:solidFill>
            <a:miter lim="800000"/>
            <a:headEnd/>
            <a:tailEnd/>
          </a:ln>
          <a:effectLst/>
        </p:spPr>
        <p:txBody>
          <a:bodyPr wrap="none" anchor="ctr"/>
          <a:lstStyle/>
          <a:p>
            <a:pPr eaLnBrk="1" hangingPunct="1">
              <a:spcBef>
                <a:spcPct val="50000"/>
              </a:spcBef>
              <a:defRPr/>
            </a:pPr>
            <a:r>
              <a:rPr lang="zh-CN" altLang="en-US" sz="2000" dirty="0">
                <a:solidFill>
                  <a:srgbClr val="003399"/>
                </a:solidFill>
                <a:effectLst>
                  <a:outerShdw blurRad="38100" dist="38100" dir="2700000" algn="tl">
                    <a:srgbClr val="000000"/>
                  </a:outerShdw>
                </a:effectLst>
                <a:latin typeface="標楷體" pitchFamily="65" charset="-120"/>
                <a:ea typeface="標楷體" pitchFamily="65" charset="-120"/>
              </a:rPr>
              <a:t>由于使用客户广泛，不一一列举。。。。。</a:t>
            </a:r>
            <a:endParaRPr lang="zh-CN" altLang="en-US" sz="2000" dirty="0">
              <a:latin typeface="標楷體" pitchFamily="65" charset="-120"/>
              <a:ea typeface="標楷體" pitchFamily="65" charset="-120"/>
            </a:endParaRPr>
          </a:p>
        </p:txBody>
      </p:sp>
      <p:pic>
        <p:nvPicPr>
          <p:cNvPr id="19" name="图片 22" descr="IMAG1820.JPG">
            <a:extLst>
              <a:ext uri="{FF2B5EF4-FFF2-40B4-BE49-F238E27FC236}">
                <a16:creationId xmlns:a16="http://schemas.microsoft.com/office/drawing/2014/main" id="{0665BBA3-EFDC-4EE0-8AF8-655508A771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0488" y="2420715"/>
            <a:ext cx="1878013"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3" descr="IMG_20140628_110930.jpg">
            <a:extLst>
              <a:ext uri="{FF2B5EF4-FFF2-40B4-BE49-F238E27FC236}">
                <a16:creationId xmlns:a16="http://schemas.microsoft.com/office/drawing/2014/main" id="{FA98A370-4207-4B2C-88DC-A3324C5D211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7329" y="3644677"/>
            <a:ext cx="16605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5" descr="IMG_20140628_132235.jpg">
            <a:extLst>
              <a:ext uri="{FF2B5EF4-FFF2-40B4-BE49-F238E27FC236}">
                <a16:creationId xmlns:a16="http://schemas.microsoft.com/office/drawing/2014/main" id="{D8315D1F-C1AB-4B6D-BD1D-5CCF2EE391C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61076" y="1196752"/>
            <a:ext cx="19161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6" descr="IMG_20130614_165240.jpg">
            <a:extLst>
              <a:ext uri="{FF2B5EF4-FFF2-40B4-BE49-F238E27FC236}">
                <a16:creationId xmlns:a16="http://schemas.microsoft.com/office/drawing/2014/main" id="{E96E9067-B4AC-46CD-8FDA-4E4C5CE24DD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61076" y="2439626"/>
            <a:ext cx="1917964"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7" descr="QQ图片20140415104927.jpg">
            <a:extLst>
              <a:ext uri="{FF2B5EF4-FFF2-40B4-BE49-F238E27FC236}">
                <a16:creationId xmlns:a16="http://schemas.microsoft.com/office/drawing/2014/main" id="{FC9E9B71-9485-441E-BCFA-A2A2A25F4366}"/>
              </a:ext>
            </a:extLst>
          </p:cNvPr>
          <p:cNvPicPr>
            <a:picLocks noChangeAspect="1"/>
          </p:cNvPicPr>
          <p:nvPr/>
        </p:nvPicPr>
        <p:blipFill>
          <a:blip r:embed="rId10">
            <a:extLst>
              <a:ext uri="{28A0092B-C50C-407E-A947-70E740481C1C}">
                <a14:useLocalDpi xmlns:a14="http://schemas.microsoft.com/office/drawing/2010/main" val="0"/>
              </a:ext>
            </a:extLst>
          </a:blip>
          <a:srcRect l="14902"/>
          <a:stretch>
            <a:fillRect/>
          </a:stretch>
        </p:blipFill>
        <p:spPr bwMode="auto">
          <a:xfrm>
            <a:off x="755576" y="2420715"/>
            <a:ext cx="16446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8">
            <a:extLst>
              <a:ext uri="{FF2B5EF4-FFF2-40B4-BE49-F238E27FC236}">
                <a16:creationId xmlns:a16="http://schemas.microsoft.com/office/drawing/2014/main" id="{C9C116E8-C7C6-48BD-9DC1-964CC08F8D02}"/>
              </a:ext>
            </a:extLst>
          </p:cNvPr>
          <p:cNvSpPr txBox="1">
            <a:spLocks noChangeArrowheads="1"/>
          </p:cNvSpPr>
          <p:nvPr/>
        </p:nvSpPr>
        <p:spPr bwMode="auto">
          <a:xfrm>
            <a:off x="2916758" y="3644677"/>
            <a:ext cx="5327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l" eaLnBrk="1" hangingPunct="1">
              <a:spcBef>
                <a:spcPct val="0"/>
              </a:spcBef>
              <a:buFontTx/>
              <a:buNone/>
            </a:pPr>
            <a:r>
              <a:rPr lang="zh-CN" altLang="en-US" sz="1800" dirty="0">
                <a:latin typeface="宋体" panose="02010600030101010101" pitchFamily="2" charset="-122"/>
                <a:ea typeface="宋体" panose="02010600030101010101" pitchFamily="2" charset="-122"/>
              </a:rPr>
              <a:t>北京航天达盛   北京华环电子   上海明凯汽车</a:t>
            </a:r>
          </a:p>
          <a:p>
            <a:pPr algn="l" eaLnBrk="1" hangingPunct="1">
              <a:spcBef>
                <a:spcPct val="0"/>
              </a:spcBef>
              <a:buFontTx/>
              <a:buNone/>
            </a:pPr>
            <a:r>
              <a:rPr lang="zh-CN" altLang="en-US" sz="1800" dirty="0">
                <a:latin typeface="宋体" panose="02010600030101010101" pitchFamily="2" charset="-122"/>
                <a:ea typeface="宋体" panose="02010600030101010101" pitchFamily="2" charset="-122"/>
              </a:rPr>
              <a:t>上海圣阑实业   合肥鑫铭电子   合肥芯瑞达科技</a:t>
            </a:r>
          </a:p>
          <a:p>
            <a:pPr algn="l" eaLnBrk="1" hangingPunct="1">
              <a:spcBef>
                <a:spcPct val="0"/>
              </a:spcBef>
              <a:buFontTx/>
              <a:buNone/>
            </a:pPr>
            <a:r>
              <a:rPr lang="zh-CN" altLang="en-US" sz="1800" dirty="0">
                <a:latin typeface="宋体" panose="02010600030101010101" pitchFamily="2" charset="-122"/>
                <a:ea typeface="宋体" panose="02010600030101010101" pitchFamily="2" charset="-122"/>
              </a:rPr>
              <a:t>安徽京东方     柳州华航电器   杭州三花集团  </a:t>
            </a:r>
          </a:p>
          <a:p>
            <a:pPr algn="l" eaLnBrk="1" hangingPunct="1">
              <a:spcBef>
                <a:spcPct val="0"/>
              </a:spcBef>
              <a:buFontTx/>
              <a:buNone/>
            </a:pPr>
            <a:r>
              <a:rPr lang="zh-CN" altLang="en-US" sz="1800" dirty="0">
                <a:latin typeface="宋体" panose="02010600030101010101" pitchFamily="2" charset="-122"/>
                <a:ea typeface="宋体" panose="02010600030101010101" pitchFamily="2" charset="-122"/>
              </a:rPr>
              <a:t>杭州信华精机   杭州里德电子   浙江致威电子 </a:t>
            </a:r>
          </a:p>
          <a:p>
            <a:pPr algn="l" eaLnBrk="1" hangingPunct="1">
              <a:spcBef>
                <a:spcPct val="0"/>
              </a:spcBef>
              <a:buFontTx/>
              <a:buNone/>
            </a:pPr>
            <a:r>
              <a:rPr lang="zh-CN" altLang="en-US" sz="1800" dirty="0">
                <a:latin typeface="宋体" panose="02010600030101010101" pitchFamily="2" charset="-122"/>
                <a:ea typeface="宋体" panose="02010600030101010101" pitchFamily="2" charset="-122"/>
              </a:rPr>
              <a:t>宁波上舜照明   苏州研二电子   苏州新视觉</a:t>
            </a:r>
          </a:p>
          <a:p>
            <a:pPr algn="l" eaLnBrk="1" hangingPunct="1">
              <a:spcBef>
                <a:spcPct val="0"/>
              </a:spcBef>
              <a:buFontTx/>
              <a:buNone/>
            </a:pPr>
            <a:r>
              <a:rPr lang="zh-CN" altLang="en-US" sz="1800" dirty="0">
                <a:latin typeface="宋体" panose="02010600030101010101" pitchFamily="2" charset="-122"/>
                <a:ea typeface="宋体" panose="02010600030101010101" pitchFamily="2" charset="-122"/>
              </a:rPr>
              <a:t>苏州加贺电子   镇江领先电子   江苏汉创企业</a:t>
            </a:r>
            <a:endParaRPr lang="en-US" altLang="zh-CN" sz="1800" dirty="0">
              <a:latin typeface="宋体" panose="02010600030101010101" pitchFamily="2" charset="-122"/>
              <a:ea typeface="宋体" panose="02010600030101010101" pitchFamily="2" charset="-122"/>
            </a:endParaRPr>
          </a:p>
          <a:p>
            <a:pPr algn="l" eaLnBrk="1" hangingPunct="1">
              <a:spcBef>
                <a:spcPct val="0"/>
              </a:spcBef>
              <a:buFontTx/>
              <a:buNone/>
            </a:pPr>
            <a:r>
              <a:rPr lang="zh-CN" altLang="en-US" sz="1800" dirty="0">
                <a:latin typeface="宋体" panose="02010600030101010101" pitchFamily="2" charset="-122"/>
                <a:ea typeface="宋体" panose="02010600030101010101" pitchFamily="2" charset="-122"/>
              </a:rPr>
              <a:t>深圳沸石科技   惠州隆基电子   东莞琦涟电子</a:t>
            </a:r>
            <a:endParaRPr lang="en-US" altLang="zh-CN" sz="1800" dirty="0">
              <a:latin typeface="宋体" panose="02010600030101010101" pitchFamily="2" charset="-122"/>
              <a:ea typeface="宋体" panose="02010600030101010101" pitchFamily="2" charset="-122"/>
            </a:endParaRPr>
          </a:p>
          <a:p>
            <a:pPr algn="l" eaLnBrk="1" hangingPunct="1">
              <a:spcBef>
                <a:spcPct val="0"/>
              </a:spcBef>
              <a:buFontTx/>
              <a:buNone/>
            </a:pPr>
            <a:r>
              <a:rPr lang="zh-CN" altLang="en-US" sz="1800" dirty="0">
                <a:latin typeface="宋体" panose="02010600030101010101" pitchFamily="2" charset="-122"/>
                <a:ea typeface="宋体" panose="02010600030101010101" pitchFamily="2" charset="-122"/>
              </a:rPr>
              <a:t>昆山沛丰网络   宁波威奇尔电子</a:t>
            </a:r>
            <a:r>
              <a:rPr lang="en-US" altLang="zh-CN" sz="1800" dirty="0">
                <a:latin typeface="宋体" panose="02010600030101010101" pitchFamily="2" charset="-122"/>
                <a:ea typeface="宋体" panose="02010600030101010101" pitchFamily="2" charset="-122"/>
              </a:rPr>
              <a:t>……</a:t>
            </a:r>
            <a:endParaRPr lang="zh-CN" altLang="en-US" sz="1800" dirty="0">
              <a:latin typeface="宋体" panose="02010600030101010101" pitchFamily="2" charset="-122"/>
              <a:ea typeface="宋体" panose="02010600030101010101" pitchFamily="2" charset="-122"/>
            </a:endParaRPr>
          </a:p>
        </p:txBody>
      </p:sp>
      <p:sp>
        <p:nvSpPr>
          <p:cNvPr id="25" name="Rectangle 25">
            <a:extLst>
              <a:ext uri="{FF2B5EF4-FFF2-40B4-BE49-F238E27FC236}">
                <a16:creationId xmlns:a16="http://schemas.microsoft.com/office/drawing/2014/main" id="{105E4F5B-B8FD-4989-B6AA-766AEE7F39D2}"/>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pic>
        <p:nvPicPr>
          <p:cNvPr id="3" name="图片 2">
            <a:extLst>
              <a:ext uri="{FF2B5EF4-FFF2-40B4-BE49-F238E27FC236}">
                <a16:creationId xmlns:a16="http://schemas.microsoft.com/office/drawing/2014/main" id="{A1C737E5-6BCB-4E5C-B309-C32B0ADCF5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5575" y="4655276"/>
            <a:ext cx="1656000" cy="1663975"/>
          </a:xfrm>
          <a:prstGeom prst="rect">
            <a:avLst/>
          </a:prstGeom>
        </p:spPr>
      </p:pic>
    </p:spTree>
    <p:extLst>
      <p:ext uri="{BB962C8B-B14F-4D97-AF65-F5344CB8AC3E}">
        <p14:creationId xmlns:p14="http://schemas.microsoft.com/office/powerpoint/2010/main" val="355610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9">
            <a:extLst>
              <a:ext uri="{FF2B5EF4-FFF2-40B4-BE49-F238E27FC236}">
                <a16:creationId xmlns:a16="http://schemas.microsoft.com/office/drawing/2014/main" id="{3C7685EF-723E-423C-BD4A-DEC7273C1926}"/>
              </a:ext>
            </a:extLst>
          </p:cNvPr>
          <p:cNvSpPr txBox="1"/>
          <p:nvPr/>
        </p:nvSpPr>
        <p:spPr>
          <a:xfrm flipH="1">
            <a:off x="2195736" y="332656"/>
            <a:ext cx="2786907"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defTabSz="914400" eaLnBrk="1" fontAlgn="auto" latinLnBrk="0" hangingPunct="1">
              <a:lnSpc>
                <a:spcPct val="80000"/>
              </a:lnSpc>
              <a:spcBef>
                <a:spcPts val="0"/>
              </a:spcBef>
              <a:spcAft>
                <a:spcPts val="0"/>
              </a:spcAft>
              <a:buClrTx/>
              <a:buSzTx/>
              <a:buFontTx/>
              <a:buNone/>
              <a:tabLst/>
              <a:defRPr/>
            </a:pPr>
            <a:r>
              <a:rPr lang="zh-CN" altLang="en-US" sz="2400" b="0" dirty="0">
                <a:solidFill>
                  <a:srgbClr val="53D2FF"/>
                </a:solidFill>
                <a:effectLst>
                  <a:outerShdw blurRad="266700" algn="tl" rotWithShape="0">
                    <a:schemeClr val="tx2">
                      <a:lumMod val="40000"/>
                      <a:lumOff val="60000"/>
                      <a:alpha val="55000"/>
                    </a:schemeClr>
                  </a:outerShdw>
                </a:effectLst>
                <a:latin typeface="Arial Rounded MT Bold" pitchFamily="34" charset="0"/>
                <a:cs typeface="Times New Roman" pitchFamily="18" charset="0"/>
              </a:rPr>
              <a:t>我们  。。。。。。</a:t>
            </a:r>
            <a:endParaRPr kumimoji="0" lang="zh-CN" altLang="en-US" sz="2400" b="0" i="0" u="none" strike="noStrike" kern="0" cap="none" spc="0" normalizeH="0" baseline="0" noProof="0" dirty="0">
              <a:ln w="18415" cmpd="sng">
                <a:noFill/>
                <a:prstDash val="solid"/>
              </a:ln>
              <a:solidFill>
                <a:srgbClr val="53D2FF"/>
              </a:solidFill>
              <a:effectLst>
                <a:outerShdw blurRad="266700" algn="tl" rotWithShape="0">
                  <a:schemeClr val="tx2">
                    <a:lumMod val="40000"/>
                    <a:lumOff val="60000"/>
                    <a:alpha val="55000"/>
                  </a:schemeClr>
                </a:outerShdw>
              </a:effectLst>
              <a:uLnTx/>
              <a:uFillTx/>
              <a:latin typeface="Arial Rounded MT Bold" pitchFamily="34" charset="0"/>
              <a:cs typeface="Times New Roman" pitchFamily="18" charset="0"/>
            </a:endParaRPr>
          </a:p>
        </p:txBody>
      </p:sp>
      <p:sp>
        <p:nvSpPr>
          <p:cNvPr id="15" name="Rectangle 25">
            <a:extLst>
              <a:ext uri="{FF2B5EF4-FFF2-40B4-BE49-F238E27FC236}">
                <a16:creationId xmlns:a16="http://schemas.microsoft.com/office/drawing/2014/main" id="{EC450557-322A-4A76-949F-966E21C044DA}"/>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pic>
        <p:nvPicPr>
          <p:cNvPr id="16" name="图片 15">
            <a:extLst>
              <a:ext uri="{FF2B5EF4-FFF2-40B4-BE49-F238E27FC236}">
                <a16:creationId xmlns:a16="http://schemas.microsoft.com/office/drawing/2014/main" id="{19A14EFE-F05D-4D86-BB2F-30D8573A3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74" y="1297788"/>
            <a:ext cx="7722604" cy="4262424"/>
          </a:xfrm>
          <a:prstGeom prst="rect">
            <a:avLst/>
          </a:prstGeom>
        </p:spPr>
      </p:pic>
    </p:spTree>
    <p:extLst>
      <p:ext uri="{BB962C8B-B14F-4D97-AF65-F5344CB8AC3E}">
        <p14:creationId xmlns:p14="http://schemas.microsoft.com/office/powerpoint/2010/main" val="17866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 descr="D:\360data\重要数据\桌面\666666666.png">
            <a:extLst>
              <a:ext uri="{FF2B5EF4-FFF2-40B4-BE49-F238E27FC236}">
                <a16:creationId xmlns:a16="http://schemas.microsoft.com/office/drawing/2014/main" id="{6B58F277-1EFC-461E-B1BE-C46642ADC0F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81464" y="2021644"/>
            <a:ext cx="3454798" cy="3454798"/>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4" name="2" descr="D:\360data\重要数据\桌面\555555555.png">
            <a:extLst>
              <a:ext uri="{FF2B5EF4-FFF2-40B4-BE49-F238E27FC236}">
                <a16:creationId xmlns:a16="http://schemas.microsoft.com/office/drawing/2014/main" id="{A93D2F02-43E7-44AF-99B4-05D6EFA582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1464" y="2021644"/>
            <a:ext cx="3454798" cy="3454798"/>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5" name="3" descr="D:\360data\重要数据\桌面\4444444444.png">
            <a:extLst>
              <a:ext uri="{FF2B5EF4-FFF2-40B4-BE49-F238E27FC236}">
                <a16:creationId xmlns:a16="http://schemas.microsoft.com/office/drawing/2014/main" id="{929BBAF6-37A0-4DED-A1DE-0B98E2773D3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81464" y="2021644"/>
            <a:ext cx="3454798" cy="3454798"/>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6" name="4" descr="D:\360data\重要数据\桌面\333333333333.png">
            <a:extLst>
              <a:ext uri="{FF2B5EF4-FFF2-40B4-BE49-F238E27FC236}">
                <a16:creationId xmlns:a16="http://schemas.microsoft.com/office/drawing/2014/main" id="{5F1F4301-3DB9-4F46-AA94-C7CD5AF5403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81464" y="2021644"/>
            <a:ext cx="3454798" cy="3454798"/>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7" name="5" descr="D:\360data\重要数据\桌面\222222.png">
            <a:extLst>
              <a:ext uri="{FF2B5EF4-FFF2-40B4-BE49-F238E27FC236}">
                <a16:creationId xmlns:a16="http://schemas.microsoft.com/office/drawing/2014/main" id="{CBE544E3-3375-4253-8231-4C93BFD9828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81464" y="2021644"/>
            <a:ext cx="3454798" cy="3454798"/>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8" name="6" descr="D:\360data\重要数据\桌面\11111111.png">
            <a:extLst>
              <a:ext uri="{FF2B5EF4-FFF2-40B4-BE49-F238E27FC236}">
                <a16:creationId xmlns:a16="http://schemas.microsoft.com/office/drawing/2014/main" id="{E6A1B6AC-17E8-4A8F-9C19-27FCAE624F0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81464" y="2021644"/>
            <a:ext cx="3454798" cy="3454798"/>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9" name="LOGO">
            <a:extLst>
              <a:ext uri="{FF2B5EF4-FFF2-40B4-BE49-F238E27FC236}">
                <a16:creationId xmlns:a16="http://schemas.microsoft.com/office/drawing/2014/main" id="{1639DBA6-E8E9-44F8-86A1-9D27838CC94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3861432" y="3301612"/>
            <a:ext cx="894862" cy="894862"/>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sp>
        <p:nvSpPr>
          <p:cNvPr id="10" name="六边形 9">
            <a:extLst>
              <a:ext uri="{FF2B5EF4-FFF2-40B4-BE49-F238E27FC236}">
                <a16:creationId xmlns:a16="http://schemas.microsoft.com/office/drawing/2014/main" id="{51040FC7-432C-4DEE-91E4-586A10F780A5}"/>
              </a:ext>
            </a:extLst>
          </p:cNvPr>
          <p:cNvSpPr/>
          <p:nvPr/>
        </p:nvSpPr>
        <p:spPr>
          <a:xfrm>
            <a:off x="2883897" y="1085540"/>
            <a:ext cx="1724083" cy="1486279"/>
          </a:xfrm>
          <a:prstGeom prst="hexagon">
            <a:avLst/>
          </a:prstGeom>
          <a:solidFill>
            <a:srgbClr val="53D2FF">
              <a:alpha val="60000"/>
            </a:srgb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itchFamily="34" charset="-122"/>
                <a:ea typeface="微软雅黑" pitchFamily="34" charset="-122"/>
              </a:rPr>
              <a:t>服务</a:t>
            </a:r>
          </a:p>
        </p:txBody>
      </p:sp>
      <p:sp>
        <p:nvSpPr>
          <p:cNvPr id="11" name="六边形 10">
            <a:extLst>
              <a:ext uri="{FF2B5EF4-FFF2-40B4-BE49-F238E27FC236}">
                <a16:creationId xmlns:a16="http://schemas.microsoft.com/office/drawing/2014/main" id="{F62523DF-C29E-4131-A397-BBF6DAB19F6D}"/>
              </a:ext>
            </a:extLst>
          </p:cNvPr>
          <p:cNvSpPr/>
          <p:nvPr/>
        </p:nvSpPr>
        <p:spPr>
          <a:xfrm>
            <a:off x="4344099" y="1904468"/>
            <a:ext cx="1724083" cy="1486279"/>
          </a:xfrm>
          <a:prstGeom prst="hexagon">
            <a:avLst/>
          </a:prstGeom>
          <a:solidFill>
            <a:srgbClr val="53D2FF"/>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itchFamily="34" charset="-122"/>
                <a:ea typeface="微软雅黑" pitchFamily="34" charset="-122"/>
              </a:rPr>
              <a:t>专业</a:t>
            </a:r>
          </a:p>
        </p:txBody>
      </p:sp>
      <p:sp>
        <p:nvSpPr>
          <p:cNvPr id="12" name="六边形 11">
            <a:extLst>
              <a:ext uri="{FF2B5EF4-FFF2-40B4-BE49-F238E27FC236}">
                <a16:creationId xmlns:a16="http://schemas.microsoft.com/office/drawing/2014/main" id="{6E1451CD-FCDC-4962-A70A-7A5F0F8EBDCF}"/>
              </a:ext>
            </a:extLst>
          </p:cNvPr>
          <p:cNvSpPr/>
          <p:nvPr/>
        </p:nvSpPr>
        <p:spPr>
          <a:xfrm>
            <a:off x="2883896" y="2710395"/>
            <a:ext cx="1724083" cy="1486279"/>
          </a:xfrm>
          <a:prstGeom prst="hexagon">
            <a:avLst/>
          </a:prstGeom>
          <a:blipFill dpi="0" rotWithShape="1">
            <a:blip r:embed="rId9" cstate="screen">
              <a:extLst>
                <a:ext uri="{28A0092B-C50C-407E-A947-70E740481C1C}">
                  <a14:useLocalDpi xmlns:a14="http://schemas.microsoft.com/office/drawing/2010/main"/>
                </a:ext>
              </a:extLst>
            </a:blip>
            <a:srcRect/>
            <a:tile tx="0" ty="0" sx="100000" sy="100000" flip="none" algn="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a:extLst>
              <a:ext uri="{FF2B5EF4-FFF2-40B4-BE49-F238E27FC236}">
                <a16:creationId xmlns:a16="http://schemas.microsoft.com/office/drawing/2014/main" id="{C7E82688-0895-4B48-BFFD-BC24C4811029}"/>
              </a:ext>
            </a:extLst>
          </p:cNvPr>
          <p:cNvSpPr/>
          <p:nvPr/>
        </p:nvSpPr>
        <p:spPr>
          <a:xfrm>
            <a:off x="5804303" y="2723556"/>
            <a:ext cx="1724083" cy="1486279"/>
          </a:xfrm>
          <a:prstGeom prst="hexagon">
            <a:avLst/>
          </a:prstGeom>
          <a:blipFill>
            <a:blip r:embed="rId10"/>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a:extLst>
              <a:ext uri="{FF2B5EF4-FFF2-40B4-BE49-F238E27FC236}">
                <a16:creationId xmlns:a16="http://schemas.microsoft.com/office/drawing/2014/main" id="{5E3069C7-F64D-4246-9529-C41DA425280C}"/>
              </a:ext>
            </a:extLst>
          </p:cNvPr>
          <p:cNvSpPr/>
          <p:nvPr/>
        </p:nvSpPr>
        <p:spPr>
          <a:xfrm>
            <a:off x="4348793" y="3510607"/>
            <a:ext cx="1724083" cy="1486279"/>
          </a:xfrm>
          <a:prstGeom prst="hexagon">
            <a:avLst/>
          </a:prstGeom>
          <a:solidFill>
            <a:srgbClr val="41A0DA"/>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itchFamily="34" charset="-122"/>
              <a:ea typeface="微软雅黑" pitchFamily="34" charset="-122"/>
            </a:endParaRPr>
          </a:p>
        </p:txBody>
      </p:sp>
      <p:sp>
        <p:nvSpPr>
          <p:cNvPr id="15" name="六边形 14">
            <a:extLst>
              <a:ext uri="{FF2B5EF4-FFF2-40B4-BE49-F238E27FC236}">
                <a16:creationId xmlns:a16="http://schemas.microsoft.com/office/drawing/2014/main" id="{EE78BDB6-73B7-427C-8339-DD702141A6A7}"/>
              </a:ext>
            </a:extLst>
          </p:cNvPr>
          <p:cNvSpPr/>
          <p:nvPr/>
        </p:nvSpPr>
        <p:spPr>
          <a:xfrm>
            <a:off x="7264507" y="1908042"/>
            <a:ext cx="1724083" cy="1486279"/>
          </a:xfrm>
          <a:prstGeom prst="hexagon">
            <a:avLst/>
          </a:prstGeom>
          <a:solidFill>
            <a:srgbClr val="41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itchFamily="34" charset="-122"/>
                <a:ea typeface="微软雅黑" pitchFamily="34" charset="-122"/>
              </a:rPr>
              <a:t>合作</a:t>
            </a:r>
          </a:p>
        </p:txBody>
      </p:sp>
      <p:sp>
        <p:nvSpPr>
          <p:cNvPr id="16" name="六边形 15">
            <a:extLst>
              <a:ext uri="{FF2B5EF4-FFF2-40B4-BE49-F238E27FC236}">
                <a16:creationId xmlns:a16="http://schemas.microsoft.com/office/drawing/2014/main" id="{F89B123D-95D6-4BED-9FBF-172CB3F62D24}"/>
              </a:ext>
            </a:extLst>
          </p:cNvPr>
          <p:cNvSpPr/>
          <p:nvPr/>
        </p:nvSpPr>
        <p:spPr>
          <a:xfrm>
            <a:off x="1423692" y="1908042"/>
            <a:ext cx="1724083" cy="1486279"/>
          </a:xfrm>
          <a:prstGeom prst="hexagon">
            <a:avLst/>
          </a:prstGeom>
          <a:blipFill>
            <a:blip r:embed="rId11"/>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a:extLst>
              <a:ext uri="{FF2B5EF4-FFF2-40B4-BE49-F238E27FC236}">
                <a16:creationId xmlns:a16="http://schemas.microsoft.com/office/drawing/2014/main" id="{2718CE8F-307F-49EC-B973-158C9C10709E}"/>
              </a:ext>
            </a:extLst>
          </p:cNvPr>
          <p:cNvSpPr/>
          <p:nvPr/>
        </p:nvSpPr>
        <p:spPr>
          <a:xfrm>
            <a:off x="5804305" y="4318985"/>
            <a:ext cx="1724083" cy="1486279"/>
          </a:xfrm>
          <a:prstGeom prst="hexagon">
            <a:avLst/>
          </a:prstGeom>
          <a:solidFill>
            <a:srgbClr val="53D2FF"/>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itchFamily="34" charset="-122"/>
                <a:ea typeface="微软雅黑" pitchFamily="34" charset="-122"/>
              </a:rPr>
              <a:t>独到</a:t>
            </a:r>
          </a:p>
        </p:txBody>
      </p:sp>
      <p:sp>
        <p:nvSpPr>
          <p:cNvPr id="18" name="六边形 17">
            <a:extLst>
              <a:ext uri="{FF2B5EF4-FFF2-40B4-BE49-F238E27FC236}">
                <a16:creationId xmlns:a16="http://schemas.microsoft.com/office/drawing/2014/main" id="{192DDFA2-0583-4C7D-9B66-83D3D44CE331}"/>
              </a:ext>
            </a:extLst>
          </p:cNvPr>
          <p:cNvSpPr/>
          <p:nvPr/>
        </p:nvSpPr>
        <p:spPr>
          <a:xfrm>
            <a:off x="7264507" y="3498180"/>
            <a:ext cx="1724083" cy="1486279"/>
          </a:xfrm>
          <a:prstGeom prst="hexagon">
            <a:avLst/>
          </a:prstGeom>
          <a:solidFill>
            <a:srgbClr val="53D2FF">
              <a:alpha val="60000"/>
            </a:srgb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itchFamily="34" charset="-122"/>
                <a:ea typeface="微软雅黑" pitchFamily="34" charset="-122"/>
              </a:rPr>
              <a:t>创新</a:t>
            </a:r>
          </a:p>
        </p:txBody>
      </p:sp>
      <p:sp>
        <p:nvSpPr>
          <p:cNvPr id="19" name="六边形 18">
            <a:extLst>
              <a:ext uri="{FF2B5EF4-FFF2-40B4-BE49-F238E27FC236}">
                <a16:creationId xmlns:a16="http://schemas.microsoft.com/office/drawing/2014/main" id="{C7ACACE6-97B6-41CE-987A-A50B498E5893}"/>
              </a:ext>
            </a:extLst>
          </p:cNvPr>
          <p:cNvSpPr/>
          <p:nvPr/>
        </p:nvSpPr>
        <p:spPr>
          <a:xfrm>
            <a:off x="1423692" y="3498180"/>
            <a:ext cx="1724083" cy="1486279"/>
          </a:xfrm>
          <a:prstGeom prst="hexagon">
            <a:avLst/>
          </a:prstGeom>
          <a:solidFill>
            <a:srgbClr val="41A0DA"/>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itchFamily="34" charset="-122"/>
                <a:ea typeface="微软雅黑" pitchFamily="34" charset="-122"/>
              </a:rPr>
              <a:t>远见</a:t>
            </a:r>
          </a:p>
        </p:txBody>
      </p:sp>
      <p:sp>
        <p:nvSpPr>
          <p:cNvPr id="20" name="六边形 19">
            <a:extLst>
              <a:ext uri="{FF2B5EF4-FFF2-40B4-BE49-F238E27FC236}">
                <a16:creationId xmlns:a16="http://schemas.microsoft.com/office/drawing/2014/main" id="{C8256FD2-4852-4567-85EE-8558C06C64C9}"/>
              </a:ext>
            </a:extLst>
          </p:cNvPr>
          <p:cNvSpPr/>
          <p:nvPr/>
        </p:nvSpPr>
        <p:spPr>
          <a:xfrm>
            <a:off x="-36512" y="2723556"/>
            <a:ext cx="1724083" cy="1486279"/>
          </a:xfrm>
          <a:prstGeom prst="hexagon">
            <a:avLst/>
          </a:prstGeom>
          <a:solidFill>
            <a:srgbClr val="53D2FF">
              <a:alpha val="60000"/>
            </a:srgb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itchFamily="34" charset="-122"/>
                <a:ea typeface="微软雅黑" pitchFamily="34" charset="-122"/>
              </a:rPr>
              <a:t>目标</a:t>
            </a:r>
          </a:p>
        </p:txBody>
      </p:sp>
      <p:sp>
        <p:nvSpPr>
          <p:cNvPr id="22" name="六边形 21">
            <a:extLst>
              <a:ext uri="{FF2B5EF4-FFF2-40B4-BE49-F238E27FC236}">
                <a16:creationId xmlns:a16="http://schemas.microsoft.com/office/drawing/2014/main" id="{8E1B30C1-FCC3-41C8-97F8-ABD17C1A744E}"/>
              </a:ext>
            </a:extLst>
          </p:cNvPr>
          <p:cNvSpPr/>
          <p:nvPr/>
        </p:nvSpPr>
        <p:spPr>
          <a:xfrm>
            <a:off x="2883897" y="4318985"/>
            <a:ext cx="1724083" cy="1486279"/>
          </a:xfrm>
          <a:prstGeom prst="hexagon">
            <a:avLst/>
          </a:prstGeom>
          <a:blipFill>
            <a:blip r:embed="rId1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a:extLst>
              <a:ext uri="{FF2B5EF4-FFF2-40B4-BE49-F238E27FC236}">
                <a16:creationId xmlns:a16="http://schemas.microsoft.com/office/drawing/2014/main" id="{7CA0E269-E8F3-4711-AFE2-52B24B60F1A3}"/>
              </a:ext>
            </a:extLst>
          </p:cNvPr>
          <p:cNvPicPr>
            <a:picLocks noChangeAspect="1"/>
          </p:cNvPicPr>
          <p:nvPr/>
        </p:nvPicPr>
        <p:blipFill>
          <a:blip r:embed="rId13" cstate="print">
            <a:extLst>
              <a:ext uri="{BEBA8EAE-BF5A-486C-A8C5-ECC9F3942E4B}">
                <a14:imgProps xmlns:a14="http://schemas.microsoft.com/office/drawing/2010/main">
                  <a14:imgLayer r:embed="rId14">
                    <a14:imgEffect>
                      <a14:artisticPhotocopy/>
                    </a14:imgEffect>
                  </a14:imgLayer>
                </a14:imgProps>
              </a:ext>
              <a:ext uri="{28A0092B-C50C-407E-A947-70E740481C1C}">
                <a14:useLocalDpi xmlns:a14="http://schemas.microsoft.com/office/drawing/2010/main" val="0"/>
              </a:ext>
            </a:extLst>
          </a:blip>
          <a:stretch>
            <a:fillRect/>
          </a:stretch>
        </p:blipFill>
        <p:spPr>
          <a:xfrm>
            <a:off x="4559061" y="4114553"/>
            <a:ext cx="1334137" cy="246332"/>
          </a:xfrm>
          <a:prstGeom prst="rect">
            <a:avLst/>
          </a:prstGeom>
          <a:effectLst>
            <a:glow>
              <a:schemeClr val="bg1">
                <a:alpha val="86000"/>
              </a:schemeClr>
            </a:glow>
          </a:effectLst>
        </p:spPr>
      </p:pic>
      <p:sp>
        <p:nvSpPr>
          <p:cNvPr id="25" name="TextBox 39">
            <a:extLst>
              <a:ext uri="{FF2B5EF4-FFF2-40B4-BE49-F238E27FC236}">
                <a16:creationId xmlns:a16="http://schemas.microsoft.com/office/drawing/2014/main" id="{BEB7DF8D-A8F8-4507-BA27-45BF8BCF4E24}"/>
              </a:ext>
            </a:extLst>
          </p:cNvPr>
          <p:cNvSpPr txBox="1"/>
          <p:nvPr/>
        </p:nvSpPr>
        <p:spPr>
          <a:xfrm flipH="1">
            <a:off x="2195736" y="332656"/>
            <a:ext cx="2786907"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defTabSz="914400" eaLnBrk="1" fontAlgn="auto" latinLnBrk="0" hangingPunct="1">
              <a:lnSpc>
                <a:spcPct val="80000"/>
              </a:lnSpc>
              <a:spcBef>
                <a:spcPts val="0"/>
              </a:spcBef>
              <a:spcAft>
                <a:spcPts val="0"/>
              </a:spcAft>
              <a:buClrTx/>
              <a:buSzTx/>
              <a:buFontTx/>
              <a:buNone/>
              <a:tabLst/>
              <a:defRPr/>
            </a:pPr>
            <a:r>
              <a:rPr lang="zh-CN" altLang="en-US" sz="2400" b="0" dirty="0">
                <a:solidFill>
                  <a:srgbClr val="53D2FF"/>
                </a:solidFill>
                <a:effectLst>
                  <a:outerShdw blurRad="266700" algn="tl" rotWithShape="0">
                    <a:schemeClr val="tx2">
                      <a:lumMod val="40000"/>
                      <a:lumOff val="60000"/>
                      <a:alpha val="55000"/>
                    </a:schemeClr>
                  </a:outerShdw>
                </a:effectLst>
                <a:latin typeface="Arial Rounded MT Bold" pitchFamily="34" charset="0"/>
                <a:cs typeface="Times New Roman" pitchFamily="18" charset="0"/>
              </a:rPr>
              <a:t>我们  。。。。。。</a:t>
            </a:r>
            <a:endParaRPr kumimoji="0" lang="zh-CN" altLang="en-US" sz="2400" b="0" i="0" u="none" strike="noStrike" kern="0" cap="none" spc="0" normalizeH="0" baseline="0" noProof="0" dirty="0">
              <a:ln w="18415" cmpd="sng">
                <a:noFill/>
                <a:prstDash val="solid"/>
              </a:ln>
              <a:solidFill>
                <a:srgbClr val="53D2FF"/>
              </a:solidFill>
              <a:effectLst>
                <a:outerShdw blurRad="266700" algn="tl" rotWithShape="0">
                  <a:schemeClr val="tx2">
                    <a:lumMod val="40000"/>
                    <a:lumOff val="60000"/>
                    <a:alpha val="55000"/>
                  </a:schemeClr>
                </a:outerShdw>
              </a:effectLst>
              <a:uLnTx/>
              <a:uFillTx/>
              <a:latin typeface="Arial Rounded MT Bold" pitchFamily="34" charset="0"/>
              <a:cs typeface="Times New Roman" pitchFamily="18" charset="0"/>
            </a:endParaRPr>
          </a:p>
        </p:txBody>
      </p:sp>
      <p:sp>
        <p:nvSpPr>
          <p:cNvPr id="26" name="Rectangle 25">
            <a:extLst>
              <a:ext uri="{FF2B5EF4-FFF2-40B4-BE49-F238E27FC236}">
                <a16:creationId xmlns:a16="http://schemas.microsoft.com/office/drawing/2014/main" id="{57558BA4-84C0-44F3-9A6C-0A044E73DF54}"/>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extLst>
      <p:ext uri="{BB962C8B-B14F-4D97-AF65-F5344CB8AC3E}">
        <p14:creationId xmlns:p14="http://schemas.microsoft.com/office/powerpoint/2010/main" val="71415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8" presetClass="emph" presetSubtype="0" repeatCount="3000" fill="hold" nodeType="withEffect">
                                  <p:stCondLst>
                                    <p:cond delay="0"/>
                                  </p:stCondLst>
                                  <p:childTnLst>
                                    <p:animRot by="21600000">
                                      <p:cBhvr>
                                        <p:cTn id="30" dur="3000" fill="hold"/>
                                        <p:tgtEl>
                                          <p:spTgt spid="3"/>
                                        </p:tgtEl>
                                        <p:attrNameLst>
                                          <p:attrName>r</p:attrName>
                                        </p:attrNameLst>
                                      </p:cBhvr>
                                    </p:animRot>
                                  </p:childTnLst>
                                </p:cTn>
                              </p:par>
                              <p:par>
                                <p:cTn id="31" presetID="8" presetClass="emph" presetSubtype="0" repeatCount="3000" fill="hold" nodeType="withEffect">
                                  <p:stCondLst>
                                    <p:cond delay="0"/>
                                  </p:stCondLst>
                                  <p:childTnLst>
                                    <p:animRot by="-64800000">
                                      <p:cBhvr>
                                        <p:cTn id="32" dur="3000" fill="hold"/>
                                        <p:tgtEl>
                                          <p:spTgt spid="4"/>
                                        </p:tgtEl>
                                        <p:attrNameLst>
                                          <p:attrName>r</p:attrName>
                                        </p:attrNameLst>
                                      </p:cBhvr>
                                    </p:animRot>
                                  </p:childTnLst>
                                </p:cTn>
                              </p:par>
                              <p:par>
                                <p:cTn id="33" presetID="8" presetClass="emph" presetSubtype="0" repeatCount="3000" fill="hold" nodeType="withEffect">
                                  <p:stCondLst>
                                    <p:cond delay="0"/>
                                  </p:stCondLst>
                                  <p:childTnLst>
                                    <p:animRot by="43200000">
                                      <p:cBhvr>
                                        <p:cTn id="34" dur="3000" fill="hold"/>
                                        <p:tgtEl>
                                          <p:spTgt spid="5"/>
                                        </p:tgtEl>
                                        <p:attrNameLst>
                                          <p:attrName>r</p:attrName>
                                        </p:attrNameLst>
                                      </p:cBhvr>
                                    </p:animRot>
                                  </p:childTnLst>
                                </p:cTn>
                              </p:par>
                              <p:par>
                                <p:cTn id="35" presetID="8" presetClass="emph" presetSubtype="0" repeatCount="3000" fill="hold" nodeType="withEffect">
                                  <p:stCondLst>
                                    <p:cond delay="0"/>
                                  </p:stCondLst>
                                  <p:childTnLst>
                                    <p:animRot by="-43200000">
                                      <p:cBhvr>
                                        <p:cTn id="36" dur="3000" fill="hold"/>
                                        <p:tgtEl>
                                          <p:spTgt spid="6"/>
                                        </p:tgtEl>
                                        <p:attrNameLst>
                                          <p:attrName>r</p:attrName>
                                        </p:attrNameLst>
                                      </p:cBhvr>
                                    </p:animRot>
                                  </p:childTnLst>
                                </p:cTn>
                              </p:par>
                              <p:par>
                                <p:cTn id="37" presetID="8" presetClass="emph" presetSubtype="0" repeatCount="3000" fill="hold" nodeType="withEffect">
                                  <p:stCondLst>
                                    <p:cond delay="0"/>
                                  </p:stCondLst>
                                  <p:childTnLst>
                                    <p:animRot by="21600000">
                                      <p:cBhvr>
                                        <p:cTn id="38" dur="3000" fill="hold"/>
                                        <p:tgtEl>
                                          <p:spTgt spid="7"/>
                                        </p:tgtEl>
                                        <p:attrNameLst>
                                          <p:attrName>r</p:attrName>
                                        </p:attrNameLst>
                                      </p:cBhvr>
                                    </p:animRot>
                                  </p:childTnLst>
                                </p:cTn>
                              </p:par>
                              <p:par>
                                <p:cTn id="39" presetID="8" presetClass="emph" presetSubtype="0" repeatCount="3000" fill="hold" nodeType="withEffect">
                                  <p:stCondLst>
                                    <p:cond delay="0"/>
                                  </p:stCondLst>
                                  <p:childTnLst>
                                    <p:animRot by="-21600000">
                                      <p:cBhvr>
                                        <p:cTn id="40" dur="3000" fill="hold"/>
                                        <p:tgtEl>
                                          <p:spTgt spid="8"/>
                                        </p:tgtEl>
                                        <p:attrNameLst>
                                          <p:attrName>r</p:attrName>
                                        </p:attrNameLst>
                                      </p:cBhvr>
                                    </p:animRot>
                                  </p:childTnLst>
                                </p:cTn>
                              </p:par>
                              <p:par>
                                <p:cTn id="41" presetID="2" presetClass="entr" presetSubtype="2" decel="10000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53" presetClass="exit" presetSubtype="32" fill="hold" nodeType="withEffect">
                                  <p:stCondLst>
                                    <p:cond delay="1000"/>
                                  </p:stCondLst>
                                  <p:childTnLst>
                                    <p:anim calcmode="lin" valueType="num">
                                      <p:cBhvr>
                                        <p:cTn id="46" dur="500"/>
                                        <p:tgtEl>
                                          <p:spTgt spid="3"/>
                                        </p:tgtEl>
                                        <p:attrNameLst>
                                          <p:attrName>ppt_w</p:attrName>
                                        </p:attrNameLst>
                                      </p:cBhvr>
                                      <p:tavLst>
                                        <p:tav tm="0">
                                          <p:val>
                                            <p:strVal val="ppt_w"/>
                                          </p:val>
                                        </p:tav>
                                        <p:tav tm="100000">
                                          <p:val>
                                            <p:fltVal val="0"/>
                                          </p:val>
                                        </p:tav>
                                      </p:tavLst>
                                    </p:anim>
                                    <p:anim calcmode="lin" valueType="num">
                                      <p:cBhvr>
                                        <p:cTn id="47" dur="500"/>
                                        <p:tgtEl>
                                          <p:spTgt spid="3"/>
                                        </p:tgtEl>
                                        <p:attrNameLst>
                                          <p:attrName>ppt_h</p:attrName>
                                        </p:attrNameLst>
                                      </p:cBhvr>
                                      <p:tavLst>
                                        <p:tav tm="0">
                                          <p:val>
                                            <p:strVal val="ppt_h"/>
                                          </p:val>
                                        </p:tav>
                                        <p:tav tm="100000">
                                          <p:val>
                                            <p:fltVal val="0"/>
                                          </p:val>
                                        </p:tav>
                                      </p:tavLst>
                                    </p:anim>
                                    <p:animEffect transition="out" filter="fad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par>
                                <p:cTn id="50" presetID="53" presetClass="exit" presetSubtype="32" fill="hold" nodeType="withEffect">
                                  <p:stCondLst>
                                    <p:cond delay="1000"/>
                                  </p:stCondLst>
                                  <p:childTnLst>
                                    <p:anim calcmode="lin" valueType="num">
                                      <p:cBhvr>
                                        <p:cTn id="51" dur="500"/>
                                        <p:tgtEl>
                                          <p:spTgt spid="4"/>
                                        </p:tgtEl>
                                        <p:attrNameLst>
                                          <p:attrName>ppt_w</p:attrName>
                                        </p:attrNameLst>
                                      </p:cBhvr>
                                      <p:tavLst>
                                        <p:tav tm="0">
                                          <p:val>
                                            <p:strVal val="ppt_w"/>
                                          </p:val>
                                        </p:tav>
                                        <p:tav tm="100000">
                                          <p:val>
                                            <p:fltVal val="0"/>
                                          </p:val>
                                        </p:tav>
                                      </p:tavLst>
                                    </p:anim>
                                    <p:anim calcmode="lin" valueType="num">
                                      <p:cBhvr>
                                        <p:cTn id="52" dur="500"/>
                                        <p:tgtEl>
                                          <p:spTgt spid="4"/>
                                        </p:tgtEl>
                                        <p:attrNameLst>
                                          <p:attrName>ppt_h</p:attrName>
                                        </p:attrNameLst>
                                      </p:cBhvr>
                                      <p:tavLst>
                                        <p:tav tm="0">
                                          <p:val>
                                            <p:strVal val="ppt_h"/>
                                          </p:val>
                                        </p:tav>
                                        <p:tav tm="100000">
                                          <p:val>
                                            <p:fltVal val="0"/>
                                          </p:val>
                                        </p:tav>
                                      </p:tavLst>
                                    </p:anim>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53" presetClass="exit" presetSubtype="32" fill="hold" nodeType="withEffect">
                                  <p:stCondLst>
                                    <p:cond delay="1000"/>
                                  </p:stCondLst>
                                  <p:childTnLst>
                                    <p:anim calcmode="lin" valueType="num">
                                      <p:cBhvr>
                                        <p:cTn id="56" dur="500"/>
                                        <p:tgtEl>
                                          <p:spTgt spid="5"/>
                                        </p:tgtEl>
                                        <p:attrNameLst>
                                          <p:attrName>ppt_w</p:attrName>
                                        </p:attrNameLst>
                                      </p:cBhvr>
                                      <p:tavLst>
                                        <p:tav tm="0">
                                          <p:val>
                                            <p:strVal val="ppt_w"/>
                                          </p:val>
                                        </p:tav>
                                        <p:tav tm="100000">
                                          <p:val>
                                            <p:fltVal val="0"/>
                                          </p:val>
                                        </p:tav>
                                      </p:tavLst>
                                    </p:anim>
                                    <p:anim calcmode="lin" valueType="num">
                                      <p:cBhvr>
                                        <p:cTn id="57" dur="500"/>
                                        <p:tgtEl>
                                          <p:spTgt spid="5"/>
                                        </p:tgtEl>
                                        <p:attrNameLst>
                                          <p:attrName>ppt_h</p:attrName>
                                        </p:attrNameLst>
                                      </p:cBhvr>
                                      <p:tavLst>
                                        <p:tav tm="0">
                                          <p:val>
                                            <p:strVal val="ppt_h"/>
                                          </p:val>
                                        </p:tav>
                                        <p:tav tm="100000">
                                          <p:val>
                                            <p:fltVal val="0"/>
                                          </p:val>
                                        </p:tav>
                                      </p:tavLst>
                                    </p:anim>
                                    <p:animEffect transition="out" filter="fade">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53" presetClass="exit" presetSubtype="32" fill="hold" nodeType="withEffect">
                                  <p:stCondLst>
                                    <p:cond delay="1000"/>
                                  </p:stCondLst>
                                  <p:childTnLst>
                                    <p:anim calcmode="lin" valueType="num">
                                      <p:cBhvr>
                                        <p:cTn id="61" dur="500"/>
                                        <p:tgtEl>
                                          <p:spTgt spid="6"/>
                                        </p:tgtEl>
                                        <p:attrNameLst>
                                          <p:attrName>ppt_w</p:attrName>
                                        </p:attrNameLst>
                                      </p:cBhvr>
                                      <p:tavLst>
                                        <p:tav tm="0">
                                          <p:val>
                                            <p:strVal val="ppt_w"/>
                                          </p:val>
                                        </p:tav>
                                        <p:tav tm="100000">
                                          <p:val>
                                            <p:fltVal val="0"/>
                                          </p:val>
                                        </p:tav>
                                      </p:tavLst>
                                    </p:anim>
                                    <p:anim calcmode="lin" valueType="num">
                                      <p:cBhvr>
                                        <p:cTn id="62" dur="500"/>
                                        <p:tgtEl>
                                          <p:spTgt spid="6"/>
                                        </p:tgtEl>
                                        <p:attrNameLst>
                                          <p:attrName>ppt_h</p:attrName>
                                        </p:attrNameLst>
                                      </p:cBhvr>
                                      <p:tavLst>
                                        <p:tav tm="0">
                                          <p:val>
                                            <p:strVal val="ppt_h"/>
                                          </p:val>
                                        </p:tav>
                                        <p:tav tm="100000">
                                          <p:val>
                                            <p:fltVal val="0"/>
                                          </p:val>
                                        </p:tav>
                                      </p:tavLst>
                                    </p:anim>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53" presetClass="exit" presetSubtype="32" fill="hold" nodeType="withEffect">
                                  <p:stCondLst>
                                    <p:cond delay="1000"/>
                                  </p:stCondLst>
                                  <p:childTnLst>
                                    <p:anim calcmode="lin" valueType="num">
                                      <p:cBhvr>
                                        <p:cTn id="66" dur="500"/>
                                        <p:tgtEl>
                                          <p:spTgt spid="7"/>
                                        </p:tgtEl>
                                        <p:attrNameLst>
                                          <p:attrName>ppt_w</p:attrName>
                                        </p:attrNameLst>
                                      </p:cBhvr>
                                      <p:tavLst>
                                        <p:tav tm="0">
                                          <p:val>
                                            <p:strVal val="ppt_w"/>
                                          </p:val>
                                        </p:tav>
                                        <p:tav tm="100000">
                                          <p:val>
                                            <p:fltVal val="0"/>
                                          </p:val>
                                        </p:tav>
                                      </p:tavLst>
                                    </p:anim>
                                    <p:anim calcmode="lin" valueType="num">
                                      <p:cBhvr>
                                        <p:cTn id="67" dur="500"/>
                                        <p:tgtEl>
                                          <p:spTgt spid="7"/>
                                        </p:tgtEl>
                                        <p:attrNameLst>
                                          <p:attrName>ppt_h</p:attrName>
                                        </p:attrNameLst>
                                      </p:cBhvr>
                                      <p:tavLst>
                                        <p:tav tm="0">
                                          <p:val>
                                            <p:strVal val="ppt_h"/>
                                          </p:val>
                                        </p:tav>
                                        <p:tav tm="100000">
                                          <p:val>
                                            <p:fltVal val="0"/>
                                          </p:val>
                                        </p:tav>
                                      </p:tavLst>
                                    </p:anim>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53" presetClass="exit" presetSubtype="32" fill="hold" nodeType="withEffect">
                                  <p:stCondLst>
                                    <p:cond delay="1000"/>
                                  </p:stCondLst>
                                  <p:childTnLst>
                                    <p:anim calcmode="lin" valueType="num">
                                      <p:cBhvr>
                                        <p:cTn id="71" dur="500"/>
                                        <p:tgtEl>
                                          <p:spTgt spid="8"/>
                                        </p:tgtEl>
                                        <p:attrNameLst>
                                          <p:attrName>ppt_w</p:attrName>
                                        </p:attrNameLst>
                                      </p:cBhvr>
                                      <p:tavLst>
                                        <p:tav tm="0">
                                          <p:val>
                                            <p:strVal val="ppt_w"/>
                                          </p:val>
                                        </p:tav>
                                        <p:tav tm="100000">
                                          <p:val>
                                            <p:fltVal val="0"/>
                                          </p:val>
                                        </p:tav>
                                      </p:tavLst>
                                    </p:anim>
                                    <p:anim calcmode="lin" valueType="num">
                                      <p:cBhvr>
                                        <p:cTn id="72" dur="500"/>
                                        <p:tgtEl>
                                          <p:spTgt spid="8"/>
                                        </p:tgtEl>
                                        <p:attrNameLst>
                                          <p:attrName>ppt_h</p:attrName>
                                        </p:attrNameLst>
                                      </p:cBhvr>
                                      <p:tavLst>
                                        <p:tav tm="0">
                                          <p:val>
                                            <p:strVal val="ppt_h"/>
                                          </p:val>
                                        </p:tav>
                                        <p:tav tm="100000">
                                          <p:val>
                                            <p:fltVal val="0"/>
                                          </p:val>
                                        </p:tav>
                                      </p:tavLst>
                                    </p:anim>
                                    <p:animEffect transition="out" filter="fade">
                                      <p:cBhvr>
                                        <p:cTn id="73" dur="500"/>
                                        <p:tgtEl>
                                          <p:spTgt spid="8"/>
                                        </p:tgtEl>
                                      </p:cBhvr>
                                    </p:animEffect>
                                    <p:set>
                                      <p:cBhvr>
                                        <p:cTn id="74" dur="1" fill="hold">
                                          <p:stCondLst>
                                            <p:cond delay="499"/>
                                          </p:stCondLst>
                                        </p:cTn>
                                        <p:tgtEl>
                                          <p:spTgt spid="8"/>
                                        </p:tgtEl>
                                        <p:attrNameLst>
                                          <p:attrName>style.visibility</p:attrName>
                                        </p:attrNameLst>
                                      </p:cBhvr>
                                      <p:to>
                                        <p:strVal val="hidden"/>
                                      </p:to>
                                    </p:set>
                                  </p:childTnLst>
                                </p:cTn>
                              </p:par>
                              <p:par>
                                <p:cTn id="75" presetID="53" presetClass="exit" presetSubtype="32" fill="hold" nodeType="withEffect">
                                  <p:stCondLst>
                                    <p:cond delay="1000"/>
                                  </p:stCondLst>
                                  <p:childTnLst>
                                    <p:anim calcmode="lin" valueType="num">
                                      <p:cBhvr>
                                        <p:cTn id="76" dur="500"/>
                                        <p:tgtEl>
                                          <p:spTgt spid="9"/>
                                        </p:tgtEl>
                                        <p:attrNameLst>
                                          <p:attrName>ppt_w</p:attrName>
                                        </p:attrNameLst>
                                      </p:cBhvr>
                                      <p:tavLst>
                                        <p:tav tm="0">
                                          <p:val>
                                            <p:strVal val="ppt_w"/>
                                          </p:val>
                                        </p:tav>
                                        <p:tav tm="100000">
                                          <p:val>
                                            <p:fltVal val="0"/>
                                          </p:val>
                                        </p:tav>
                                      </p:tavLst>
                                    </p:anim>
                                    <p:anim calcmode="lin" valueType="num">
                                      <p:cBhvr>
                                        <p:cTn id="77" dur="500"/>
                                        <p:tgtEl>
                                          <p:spTgt spid="9"/>
                                        </p:tgtEl>
                                        <p:attrNameLst>
                                          <p:attrName>ppt_h</p:attrName>
                                        </p:attrNameLst>
                                      </p:cBhvr>
                                      <p:tavLst>
                                        <p:tav tm="0">
                                          <p:val>
                                            <p:strVal val="ppt_h"/>
                                          </p:val>
                                        </p:tav>
                                        <p:tav tm="100000">
                                          <p:val>
                                            <p:fltVal val="0"/>
                                          </p:val>
                                        </p:tav>
                                      </p:tavLst>
                                    </p:anim>
                                    <p:animEffect transition="out" filter="fade">
                                      <p:cBhvr>
                                        <p:cTn id="78" dur="500"/>
                                        <p:tgtEl>
                                          <p:spTgt spid="9"/>
                                        </p:tgtEl>
                                      </p:cBhvr>
                                    </p:animEffect>
                                    <p:set>
                                      <p:cBhvr>
                                        <p:cTn id="79" dur="1" fill="hold">
                                          <p:stCondLst>
                                            <p:cond delay="499"/>
                                          </p:stCondLst>
                                        </p:cTn>
                                        <p:tgtEl>
                                          <p:spTgt spid="9"/>
                                        </p:tgtEl>
                                        <p:attrNameLst>
                                          <p:attrName>style.visibility</p:attrName>
                                        </p:attrNameLst>
                                      </p:cBhvr>
                                      <p:to>
                                        <p:strVal val="hidden"/>
                                      </p:to>
                                    </p:set>
                                  </p:childTnLst>
                                </p:cTn>
                              </p:par>
                              <p:par>
                                <p:cTn id="80" presetID="23" presetClass="entr" presetSubtype="528" fill="hold" grpId="0" nodeType="withEffect">
                                  <p:stCondLst>
                                    <p:cond delay="1500"/>
                                  </p:stCondLst>
                                  <p:childTnLst>
                                    <p:set>
                                      <p:cBhvr>
                                        <p:cTn id="81" dur="1" fill="hold">
                                          <p:stCondLst>
                                            <p:cond delay="0"/>
                                          </p:stCondLst>
                                        </p:cTn>
                                        <p:tgtEl>
                                          <p:spTgt spid="20"/>
                                        </p:tgtEl>
                                        <p:attrNameLst>
                                          <p:attrName>style.visibility</p:attrName>
                                        </p:attrNameLst>
                                      </p:cBhvr>
                                      <p:to>
                                        <p:strVal val="visible"/>
                                      </p:to>
                                    </p:set>
                                    <p:anim calcmode="lin" valueType="num">
                                      <p:cBhvr>
                                        <p:cTn id="82" dur="300" fill="hold"/>
                                        <p:tgtEl>
                                          <p:spTgt spid="20"/>
                                        </p:tgtEl>
                                        <p:attrNameLst>
                                          <p:attrName>ppt_w</p:attrName>
                                        </p:attrNameLst>
                                      </p:cBhvr>
                                      <p:tavLst>
                                        <p:tav tm="0">
                                          <p:val>
                                            <p:fltVal val="0"/>
                                          </p:val>
                                        </p:tav>
                                        <p:tav tm="100000">
                                          <p:val>
                                            <p:strVal val="#ppt_w"/>
                                          </p:val>
                                        </p:tav>
                                      </p:tavLst>
                                    </p:anim>
                                    <p:anim calcmode="lin" valueType="num">
                                      <p:cBhvr>
                                        <p:cTn id="83" dur="300" fill="hold"/>
                                        <p:tgtEl>
                                          <p:spTgt spid="20"/>
                                        </p:tgtEl>
                                        <p:attrNameLst>
                                          <p:attrName>ppt_h</p:attrName>
                                        </p:attrNameLst>
                                      </p:cBhvr>
                                      <p:tavLst>
                                        <p:tav tm="0">
                                          <p:val>
                                            <p:fltVal val="0"/>
                                          </p:val>
                                        </p:tav>
                                        <p:tav tm="100000">
                                          <p:val>
                                            <p:strVal val="#ppt_h"/>
                                          </p:val>
                                        </p:tav>
                                      </p:tavLst>
                                    </p:anim>
                                    <p:anim calcmode="lin" valueType="num">
                                      <p:cBhvr>
                                        <p:cTn id="84" dur="300" fill="hold"/>
                                        <p:tgtEl>
                                          <p:spTgt spid="20"/>
                                        </p:tgtEl>
                                        <p:attrNameLst>
                                          <p:attrName>ppt_x</p:attrName>
                                        </p:attrNameLst>
                                      </p:cBhvr>
                                      <p:tavLst>
                                        <p:tav tm="0">
                                          <p:val>
                                            <p:fltVal val="0.5"/>
                                          </p:val>
                                        </p:tav>
                                        <p:tav tm="100000">
                                          <p:val>
                                            <p:strVal val="#ppt_x"/>
                                          </p:val>
                                        </p:tav>
                                      </p:tavLst>
                                    </p:anim>
                                    <p:anim calcmode="lin" valueType="num">
                                      <p:cBhvr>
                                        <p:cTn id="85" dur="300" fill="hold"/>
                                        <p:tgtEl>
                                          <p:spTgt spid="20"/>
                                        </p:tgtEl>
                                        <p:attrNameLst>
                                          <p:attrName>ppt_y</p:attrName>
                                        </p:attrNameLst>
                                      </p:cBhvr>
                                      <p:tavLst>
                                        <p:tav tm="0">
                                          <p:val>
                                            <p:fltVal val="0.5"/>
                                          </p:val>
                                        </p:tav>
                                        <p:tav tm="100000">
                                          <p:val>
                                            <p:strVal val="#ppt_y"/>
                                          </p:val>
                                        </p:tav>
                                      </p:tavLst>
                                    </p:anim>
                                  </p:childTnLst>
                                </p:cTn>
                              </p:par>
                              <p:par>
                                <p:cTn id="86" presetID="26" presetClass="emph" presetSubtype="0" fill="hold" grpId="1" nodeType="withEffect">
                                  <p:stCondLst>
                                    <p:cond delay="1800"/>
                                  </p:stCondLst>
                                  <p:childTnLst>
                                    <p:animEffect transition="out" filter="fade">
                                      <p:cBhvr>
                                        <p:cTn id="87" dur="300" tmFilter="0, 0; .2, .5; .8, .5; 1, 0"/>
                                        <p:tgtEl>
                                          <p:spTgt spid="20"/>
                                        </p:tgtEl>
                                      </p:cBhvr>
                                    </p:animEffect>
                                    <p:animScale>
                                      <p:cBhvr>
                                        <p:cTn id="88" dur="150" autoRev="1" fill="hold"/>
                                        <p:tgtEl>
                                          <p:spTgt spid="20"/>
                                        </p:tgtEl>
                                      </p:cBhvr>
                                      <p:by x="105000" y="105000"/>
                                    </p:animScale>
                                  </p:childTnLst>
                                </p:cTn>
                              </p:par>
                              <p:par>
                                <p:cTn id="89" presetID="23" presetClass="entr" presetSubtype="528" fill="hold" grpId="0" nodeType="withEffect">
                                  <p:stCondLst>
                                    <p:cond delay="1600"/>
                                  </p:stCondLst>
                                  <p:childTnLst>
                                    <p:set>
                                      <p:cBhvr>
                                        <p:cTn id="90" dur="1" fill="hold">
                                          <p:stCondLst>
                                            <p:cond delay="0"/>
                                          </p:stCondLst>
                                        </p:cTn>
                                        <p:tgtEl>
                                          <p:spTgt spid="16"/>
                                        </p:tgtEl>
                                        <p:attrNameLst>
                                          <p:attrName>style.visibility</p:attrName>
                                        </p:attrNameLst>
                                      </p:cBhvr>
                                      <p:to>
                                        <p:strVal val="visible"/>
                                      </p:to>
                                    </p:set>
                                    <p:anim calcmode="lin" valueType="num">
                                      <p:cBhvr>
                                        <p:cTn id="91" dur="300" fill="hold"/>
                                        <p:tgtEl>
                                          <p:spTgt spid="16"/>
                                        </p:tgtEl>
                                        <p:attrNameLst>
                                          <p:attrName>ppt_w</p:attrName>
                                        </p:attrNameLst>
                                      </p:cBhvr>
                                      <p:tavLst>
                                        <p:tav tm="0">
                                          <p:val>
                                            <p:fltVal val="0"/>
                                          </p:val>
                                        </p:tav>
                                        <p:tav tm="100000">
                                          <p:val>
                                            <p:strVal val="#ppt_w"/>
                                          </p:val>
                                        </p:tav>
                                      </p:tavLst>
                                    </p:anim>
                                    <p:anim calcmode="lin" valueType="num">
                                      <p:cBhvr>
                                        <p:cTn id="92" dur="300" fill="hold"/>
                                        <p:tgtEl>
                                          <p:spTgt spid="16"/>
                                        </p:tgtEl>
                                        <p:attrNameLst>
                                          <p:attrName>ppt_h</p:attrName>
                                        </p:attrNameLst>
                                      </p:cBhvr>
                                      <p:tavLst>
                                        <p:tav tm="0">
                                          <p:val>
                                            <p:fltVal val="0"/>
                                          </p:val>
                                        </p:tav>
                                        <p:tav tm="100000">
                                          <p:val>
                                            <p:strVal val="#ppt_h"/>
                                          </p:val>
                                        </p:tav>
                                      </p:tavLst>
                                    </p:anim>
                                    <p:anim calcmode="lin" valueType="num">
                                      <p:cBhvr>
                                        <p:cTn id="93" dur="300" fill="hold"/>
                                        <p:tgtEl>
                                          <p:spTgt spid="16"/>
                                        </p:tgtEl>
                                        <p:attrNameLst>
                                          <p:attrName>ppt_x</p:attrName>
                                        </p:attrNameLst>
                                      </p:cBhvr>
                                      <p:tavLst>
                                        <p:tav tm="0">
                                          <p:val>
                                            <p:fltVal val="0.5"/>
                                          </p:val>
                                        </p:tav>
                                        <p:tav tm="100000">
                                          <p:val>
                                            <p:strVal val="#ppt_x"/>
                                          </p:val>
                                        </p:tav>
                                      </p:tavLst>
                                    </p:anim>
                                    <p:anim calcmode="lin" valueType="num">
                                      <p:cBhvr>
                                        <p:cTn id="94" dur="300" fill="hold"/>
                                        <p:tgtEl>
                                          <p:spTgt spid="16"/>
                                        </p:tgtEl>
                                        <p:attrNameLst>
                                          <p:attrName>ppt_y</p:attrName>
                                        </p:attrNameLst>
                                      </p:cBhvr>
                                      <p:tavLst>
                                        <p:tav tm="0">
                                          <p:val>
                                            <p:fltVal val="0.5"/>
                                          </p:val>
                                        </p:tav>
                                        <p:tav tm="100000">
                                          <p:val>
                                            <p:strVal val="#ppt_y"/>
                                          </p:val>
                                        </p:tav>
                                      </p:tavLst>
                                    </p:anim>
                                  </p:childTnLst>
                                </p:cTn>
                              </p:par>
                              <p:par>
                                <p:cTn id="95" presetID="26" presetClass="emph" presetSubtype="0" fill="hold" grpId="1" nodeType="withEffect">
                                  <p:stCondLst>
                                    <p:cond delay="1900"/>
                                  </p:stCondLst>
                                  <p:childTnLst>
                                    <p:animEffect transition="out" filter="fade">
                                      <p:cBhvr>
                                        <p:cTn id="96" dur="300" tmFilter="0, 0; .2, .5; .8, .5; 1, 0"/>
                                        <p:tgtEl>
                                          <p:spTgt spid="16"/>
                                        </p:tgtEl>
                                      </p:cBhvr>
                                    </p:animEffect>
                                    <p:animScale>
                                      <p:cBhvr>
                                        <p:cTn id="97" dur="150" autoRev="1" fill="hold"/>
                                        <p:tgtEl>
                                          <p:spTgt spid="16"/>
                                        </p:tgtEl>
                                      </p:cBhvr>
                                      <p:by x="105000" y="105000"/>
                                    </p:animScale>
                                  </p:childTnLst>
                                </p:cTn>
                              </p:par>
                              <p:par>
                                <p:cTn id="98" presetID="23" presetClass="entr" presetSubtype="528" fill="hold" grpId="0" nodeType="withEffect">
                                  <p:stCondLst>
                                    <p:cond delay="170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300" fill="hold"/>
                                        <p:tgtEl>
                                          <p:spTgt spid="10"/>
                                        </p:tgtEl>
                                        <p:attrNameLst>
                                          <p:attrName>ppt_w</p:attrName>
                                        </p:attrNameLst>
                                      </p:cBhvr>
                                      <p:tavLst>
                                        <p:tav tm="0">
                                          <p:val>
                                            <p:fltVal val="0"/>
                                          </p:val>
                                        </p:tav>
                                        <p:tav tm="100000">
                                          <p:val>
                                            <p:strVal val="#ppt_w"/>
                                          </p:val>
                                        </p:tav>
                                      </p:tavLst>
                                    </p:anim>
                                    <p:anim calcmode="lin" valueType="num">
                                      <p:cBhvr>
                                        <p:cTn id="101" dur="300" fill="hold"/>
                                        <p:tgtEl>
                                          <p:spTgt spid="10"/>
                                        </p:tgtEl>
                                        <p:attrNameLst>
                                          <p:attrName>ppt_h</p:attrName>
                                        </p:attrNameLst>
                                      </p:cBhvr>
                                      <p:tavLst>
                                        <p:tav tm="0">
                                          <p:val>
                                            <p:fltVal val="0"/>
                                          </p:val>
                                        </p:tav>
                                        <p:tav tm="100000">
                                          <p:val>
                                            <p:strVal val="#ppt_h"/>
                                          </p:val>
                                        </p:tav>
                                      </p:tavLst>
                                    </p:anim>
                                    <p:anim calcmode="lin" valueType="num">
                                      <p:cBhvr>
                                        <p:cTn id="102" dur="300" fill="hold"/>
                                        <p:tgtEl>
                                          <p:spTgt spid="10"/>
                                        </p:tgtEl>
                                        <p:attrNameLst>
                                          <p:attrName>ppt_x</p:attrName>
                                        </p:attrNameLst>
                                      </p:cBhvr>
                                      <p:tavLst>
                                        <p:tav tm="0">
                                          <p:val>
                                            <p:fltVal val="0.5"/>
                                          </p:val>
                                        </p:tav>
                                        <p:tav tm="100000">
                                          <p:val>
                                            <p:strVal val="#ppt_x"/>
                                          </p:val>
                                        </p:tav>
                                      </p:tavLst>
                                    </p:anim>
                                    <p:anim calcmode="lin" valueType="num">
                                      <p:cBhvr>
                                        <p:cTn id="103" dur="300" fill="hold"/>
                                        <p:tgtEl>
                                          <p:spTgt spid="10"/>
                                        </p:tgtEl>
                                        <p:attrNameLst>
                                          <p:attrName>ppt_y</p:attrName>
                                        </p:attrNameLst>
                                      </p:cBhvr>
                                      <p:tavLst>
                                        <p:tav tm="0">
                                          <p:val>
                                            <p:fltVal val="0.5"/>
                                          </p:val>
                                        </p:tav>
                                        <p:tav tm="100000">
                                          <p:val>
                                            <p:strVal val="#ppt_y"/>
                                          </p:val>
                                        </p:tav>
                                      </p:tavLst>
                                    </p:anim>
                                  </p:childTnLst>
                                </p:cTn>
                              </p:par>
                              <p:par>
                                <p:cTn id="104" presetID="26" presetClass="emph" presetSubtype="0" fill="hold" grpId="1" nodeType="withEffect">
                                  <p:stCondLst>
                                    <p:cond delay="2000"/>
                                  </p:stCondLst>
                                  <p:childTnLst>
                                    <p:animEffect transition="out" filter="fade">
                                      <p:cBhvr>
                                        <p:cTn id="105" dur="300" tmFilter="0, 0; .2, .5; .8, .5; 1, 0"/>
                                        <p:tgtEl>
                                          <p:spTgt spid="10"/>
                                        </p:tgtEl>
                                      </p:cBhvr>
                                    </p:animEffect>
                                    <p:animScale>
                                      <p:cBhvr>
                                        <p:cTn id="106" dur="150" autoRev="1" fill="hold"/>
                                        <p:tgtEl>
                                          <p:spTgt spid="10"/>
                                        </p:tgtEl>
                                      </p:cBhvr>
                                      <p:by x="105000" y="105000"/>
                                    </p:animScale>
                                  </p:childTnLst>
                                </p:cTn>
                              </p:par>
                              <p:par>
                                <p:cTn id="107" presetID="23" presetClass="entr" presetSubtype="528" fill="hold" grpId="0" nodeType="withEffect">
                                  <p:stCondLst>
                                    <p:cond delay="1800"/>
                                  </p:stCondLst>
                                  <p:childTnLst>
                                    <p:set>
                                      <p:cBhvr>
                                        <p:cTn id="108" dur="1" fill="hold">
                                          <p:stCondLst>
                                            <p:cond delay="0"/>
                                          </p:stCondLst>
                                        </p:cTn>
                                        <p:tgtEl>
                                          <p:spTgt spid="11"/>
                                        </p:tgtEl>
                                        <p:attrNameLst>
                                          <p:attrName>style.visibility</p:attrName>
                                        </p:attrNameLst>
                                      </p:cBhvr>
                                      <p:to>
                                        <p:strVal val="visible"/>
                                      </p:to>
                                    </p:set>
                                    <p:anim calcmode="lin" valueType="num">
                                      <p:cBhvr>
                                        <p:cTn id="109" dur="300" fill="hold"/>
                                        <p:tgtEl>
                                          <p:spTgt spid="11"/>
                                        </p:tgtEl>
                                        <p:attrNameLst>
                                          <p:attrName>ppt_w</p:attrName>
                                        </p:attrNameLst>
                                      </p:cBhvr>
                                      <p:tavLst>
                                        <p:tav tm="0">
                                          <p:val>
                                            <p:fltVal val="0"/>
                                          </p:val>
                                        </p:tav>
                                        <p:tav tm="100000">
                                          <p:val>
                                            <p:strVal val="#ppt_w"/>
                                          </p:val>
                                        </p:tav>
                                      </p:tavLst>
                                    </p:anim>
                                    <p:anim calcmode="lin" valueType="num">
                                      <p:cBhvr>
                                        <p:cTn id="110" dur="300" fill="hold"/>
                                        <p:tgtEl>
                                          <p:spTgt spid="11"/>
                                        </p:tgtEl>
                                        <p:attrNameLst>
                                          <p:attrName>ppt_h</p:attrName>
                                        </p:attrNameLst>
                                      </p:cBhvr>
                                      <p:tavLst>
                                        <p:tav tm="0">
                                          <p:val>
                                            <p:fltVal val="0"/>
                                          </p:val>
                                        </p:tav>
                                        <p:tav tm="100000">
                                          <p:val>
                                            <p:strVal val="#ppt_h"/>
                                          </p:val>
                                        </p:tav>
                                      </p:tavLst>
                                    </p:anim>
                                    <p:anim calcmode="lin" valueType="num">
                                      <p:cBhvr>
                                        <p:cTn id="111" dur="300" fill="hold"/>
                                        <p:tgtEl>
                                          <p:spTgt spid="11"/>
                                        </p:tgtEl>
                                        <p:attrNameLst>
                                          <p:attrName>ppt_x</p:attrName>
                                        </p:attrNameLst>
                                      </p:cBhvr>
                                      <p:tavLst>
                                        <p:tav tm="0">
                                          <p:val>
                                            <p:fltVal val="0.5"/>
                                          </p:val>
                                        </p:tav>
                                        <p:tav tm="100000">
                                          <p:val>
                                            <p:strVal val="#ppt_x"/>
                                          </p:val>
                                        </p:tav>
                                      </p:tavLst>
                                    </p:anim>
                                    <p:anim calcmode="lin" valueType="num">
                                      <p:cBhvr>
                                        <p:cTn id="112" dur="300" fill="hold"/>
                                        <p:tgtEl>
                                          <p:spTgt spid="11"/>
                                        </p:tgtEl>
                                        <p:attrNameLst>
                                          <p:attrName>ppt_y</p:attrName>
                                        </p:attrNameLst>
                                      </p:cBhvr>
                                      <p:tavLst>
                                        <p:tav tm="0">
                                          <p:val>
                                            <p:fltVal val="0.5"/>
                                          </p:val>
                                        </p:tav>
                                        <p:tav tm="100000">
                                          <p:val>
                                            <p:strVal val="#ppt_y"/>
                                          </p:val>
                                        </p:tav>
                                      </p:tavLst>
                                    </p:anim>
                                  </p:childTnLst>
                                </p:cTn>
                              </p:par>
                              <p:par>
                                <p:cTn id="113" presetID="26" presetClass="emph" presetSubtype="0" fill="hold" grpId="1" nodeType="withEffect">
                                  <p:stCondLst>
                                    <p:cond delay="2100"/>
                                  </p:stCondLst>
                                  <p:childTnLst>
                                    <p:animEffect transition="out" filter="fade">
                                      <p:cBhvr>
                                        <p:cTn id="114" dur="300" tmFilter="0, 0; .2, .5; .8, .5; 1, 0"/>
                                        <p:tgtEl>
                                          <p:spTgt spid="11"/>
                                        </p:tgtEl>
                                      </p:cBhvr>
                                    </p:animEffect>
                                    <p:animScale>
                                      <p:cBhvr>
                                        <p:cTn id="115" dur="150" autoRev="1" fill="hold"/>
                                        <p:tgtEl>
                                          <p:spTgt spid="11"/>
                                        </p:tgtEl>
                                      </p:cBhvr>
                                      <p:by x="105000" y="105000"/>
                                    </p:animScale>
                                  </p:childTnLst>
                                </p:cTn>
                              </p:par>
                              <p:par>
                                <p:cTn id="116" presetID="23" presetClass="entr" presetSubtype="528" fill="hold" grpId="0" nodeType="withEffect">
                                  <p:stCondLst>
                                    <p:cond delay="1900"/>
                                  </p:stCondLst>
                                  <p:childTnLst>
                                    <p:set>
                                      <p:cBhvr>
                                        <p:cTn id="117" dur="1" fill="hold">
                                          <p:stCondLst>
                                            <p:cond delay="0"/>
                                          </p:stCondLst>
                                        </p:cTn>
                                        <p:tgtEl>
                                          <p:spTgt spid="13"/>
                                        </p:tgtEl>
                                        <p:attrNameLst>
                                          <p:attrName>style.visibility</p:attrName>
                                        </p:attrNameLst>
                                      </p:cBhvr>
                                      <p:to>
                                        <p:strVal val="visible"/>
                                      </p:to>
                                    </p:set>
                                    <p:anim calcmode="lin" valueType="num">
                                      <p:cBhvr>
                                        <p:cTn id="118" dur="300" fill="hold"/>
                                        <p:tgtEl>
                                          <p:spTgt spid="13"/>
                                        </p:tgtEl>
                                        <p:attrNameLst>
                                          <p:attrName>ppt_w</p:attrName>
                                        </p:attrNameLst>
                                      </p:cBhvr>
                                      <p:tavLst>
                                        <p:tav tm="0">
                                          <p:val>
                                            <p:fltVal val="0"/>
                                          </p:val>
                                        </p:tav>
                                        <p:tav tm="100000">
                                          <p:val>
                                            <p:strVal val="#ppt_w"/>
                                          </p:val>
                                        </p:tav>
                                      </p:tavLst>
                                    </p:anim>
                                    <p:anim calcmode="lin" valueType="num">
                                      <p:cBhvr>
                                        <p:cTn id="119" dur="300" fill="hold"/>
                                        <p:tgtEl>
                                          <p:spTgt spid="13"/>
                                        </p:tgtEl>
                                        <p:attrNameLst>
                                          <p:attrName>ppt_h</p:attrName>
                                        </p:attrNameLst>
                                      </p:cBhvr>
                                      <p:tavLst>
                                        <p:tav tm="0">
                                          <p:val>
                                            <p:fltVal val="0"/>
                                          </p:val>
                                        </p:tav>
                                        <p:tav tm="100000">
                                          <p:val>
                                            <p:strVal val="#ppt_h"/>
                                          </p:val>
                                        </p:tav>
                                      </p:tavLst>
                                    </p:anim>
                                    <p:anim calcmode="lin" valueType="num">
                                      <p:cBhvr>
                                        <p:cTn id="120" dur="300" fill="hold"/>
                                        <p:tgtEl>
                                          <p:spTgt spid="13"/>
                                        </p:tgtEl>
                                        <p:attrNameLst>
                                          <p:attrName>ppt_x</p:attrName>
                                        </p:attrNameLst>
                                      </p:cBhvr>
                                      <p:tavLst>
                                        <p:tav tm="0">
                                          <p:val>
                                            <p:fltVal val="0.5"/>
                                          </p:val>
                                        </p:tav>
                                        <p:tav tm="100000">
                                          <p:val>
                                            <p:strVal val="#ppt_x"/>
                                          </p:val>
                                        </p:tav>
                                      </p:tavLst>
                                    </p:anim>
                                    <p:anim calcmode="lin" valueType="num">
                                      <p:cBhvr>
                                        <p:cTn id="121" dur="300" fill="hold"/>
                                        <p:tgtEl>
                                          <p:spTgt spid="13"/>
                                        </p:tgtEl>
                                        <p:attrNameLst>
                                          <p:attrName>ppt_y</p:attrName>
                                        </p:attrNameLst>
                                      </p:cBhvr>
                                      <p:tavLst>
                                        <p:tav tm="0">
                                          <p:val>
                                            <p:fltVal val="0.5"/>
                                          </p:val>
                                        </p:tav>
                                        <p:tav tm="100000">
                                          <p:val>
                                            <p:strVal val="#ppt_y"/>
                                          </p:val>
                                        </p:tav>
                                      </p:tavLst>
                                    </p:anim>
                                  </p:childTnLst>
                                </p:cTn>
                              </p:par>
                              <p:par>
                                <p:cTn id="122" presetID="26" presetClass="emph" presetSubtype="0" fill="hold" grpId="1" nodeType="withEffect">
                                  <p:stCondLst>
                                    <p:cond delay="2200"/>
                                  </p:stCondLst>
                                  <p:childTnLst>
                                    <p:animEffect transition="out" filter="fade">
                                      <p:cBhvr>
                                        <p:cTn id="123" dur="300" tmFilter="0, 0; .2, .5; .8, .5; 1, 0"/>
                                        <p:tgtEl>
                                          <p:spTgt spid="13"/>
                                        </p:tgtEl>
                                      </p:cBhvr>
                                    </p:animEffect>
                                    <p:animScale>
                                      <p:cBhvr>
                                        <p:cTn id="124" dur="150" autoRev="1" fill="hold"/>
                                        <p:tgtEl>
                                          <p:spTgt spid="13"/>
                                        </p:tgtEl>
                                      </p:cBhvr>
                                      <p:by x="105000" y="105000"/>
                                    </p:animScale>
                                  </p:childTnLst>
                                </p:cTn>
                              </p:par>
                              <p:par>
                                <p:cTn id="125" presetID="23" presetClass="entr" presetSubtype="528" fill="hold" grpId="0" nodeType="withEffect">
                                  <p:stCondLst>
                                    <p:cond delay="200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300" fill="hold"/>
                                        <p:tgtEl>
                                          <p:spTgt spid="15"/>
                                        </p:tgtEl>
                                        <p:attrNameLst>
                                          <p:attrName>ppt_w</p:attrName>
                                        </p:attrNameLst>
                                      </p:cBhvr>
                                      <p:tavLst>
                                        <p:tav tm="0">
                                          <p:val>
                                            <p:fltVal val="0"/>
                                          </p:val>
                                        </p:tav>
                                        <p:tav tm="100000">
                                          <p:val>
                                            <p:strVal val="#ppt_w"/>
                                          </p:val>
                                        </p:tav>
                                      </p:tavLst>
                                    </p:anim>
                                    <p:anim calcmode="lin" valueType="num">
                                      <p:cBhvr>
                                        <p:cTn id="128" dur="300" fill="hold"/>
                                        <p:tgtEl>
                                          <p:spTgt spid="15"/>
                                        </p:tgtEl>
                                        <p:attrNameLst>
                                          <p:attrName>ppt_h</p:attrName>
                                        </p:attrNameLst>
                                      </p:cBhvr>
                                      <p:tavLst>
                                        <p:tav tm="0">
                                          <p:val>
                                            <p:fltVal val="0"/>
                                          </p:val>
                                        </p:tav>
                                        <p:tav tm="100000">
                                          <p:val>
                                            <p:strVal val="#ppt_h"/>
                                          </p:val>
                                        </p:tav>
                                      </p:tavLst>
                                    </p:anim>
                                    <p:anim calcmode="lin" valueType="num">
                                      <p:cBhvr>
                                        <p:cTn id="129" dur="300" fill="hold"/>
                                        <p:tgtEl>
                                          <p:spTgt spid="15"/>
                                        </p:tgtEl>
                                        <p:attrNameLst>
                                          <p:attrName>ppt_x</p:attrName>
                                        </p:attrNameLst>
                                      </p:cBhvr>
                                      <p:tavLst>
                                        <p:tav tm="0">
                                          <p:val>
                                            <p:fltVal val="0.5"/>
                                          </p:val>
                                        </p:tav>
                                        <p:tav tm="100000">
                                          <p:val>
                                            <p:strVal val="#ppt_x"/>
                                          </p:val>
                                        </p:tav>
                                      </p:tavLst>
                                    </p:anim>
                                    <p:anim calcmode="lin" valueType="num">
                                      <p:cBhvr>
                                        <p:cTn id="130" dur="300" fill="hold"/>
                                        <p:tgtEl>
                                          <p:spTgt spid="15"/>
                                        </p:tgtEl>
                                        <p:attrNameLst>
                                          <p:attrName>ppt_y</p:attrName>
                                        </p:attrNameLst>
                                      </p:cBhvr>
                                      <p:tavLst>
                                        <p:tav tm="0">
                                          <p:val>
                                            <p:fltVal val="0.5"/>
                                          </p:val>
                                        </p:tav>
                                        <p:tav tm="100000">
                                          <p:val>
                                            <p:strVal val="#ppt_y"/>
                                          </p:val>
                                        </p:tav>
                                      </p:tavLst>
                                    </p:anim>
                                  </p:childTnLst>
                                </p:cTn>
                              </p:par>
                              <p:par>
                                <p:cTn id="131" presetID="26" presetClass="emph" presetSubtype="0" fill="hold" grpId="1" nodeType="withEffect">
                                  <p:stCondLst>
                                    <p:cond delay="2300"/>
                                  </p:stCondLst>
                                  <p:childTnLst>
                                    <p:animEffect transition="out" filter="fade">
                                      <p:cBhvr>
                                        <p:cTn id="132" dur="300" tmFilter="0, 0; .2, .5; .8, .5; 1, 0"/>
                                        <p:tgtEl>
                                          <p:spTgt spid="15"/>
                                        </p:tgtEl>
                                      </p:cBhvr>
                                    </p:animEffect>
                                    <p:animScale>
                                      <p:cBhvr>
                                        <p:cTn id="133" dur="150" autoRev="1" fill="hold"/>
                                        <p:tgtEl>
                                          <p:spTgt spid="15"/>
                                        </p:tgtEl>
                                      </p:cBhvr>
                                      <p:by x="105000" y="105000"/>
                                    </p:animScale>
                                  </p:childTnLst>
                                </p:cTn>
                              </p:par>
                              <p:par>
                                <p:cTn id="134" presetID="23" presetClass="entr" presetSubtype="528" fill="hold" grpId="0" nodeType="withEffect">
                                  <p:stCondLst>
                                    <p:cond delay="2100"/>
                                  </p:stCondLst>
                                  <p:childTnLst>
                                    <p:set>
                                      <p:cBhvr>
                                        <p:cTn id="135" dur="1" fill="hold">
                                          <p:stCondLst>
                                            <p:cond delay="0"/>
                                          </p:stCondLst>
                                        </p:cTn>
                                        <p:tgtEl>
                                          <p:spTgt spid="19"/>
                                        </p:tgtEl>
                                        <p:attrNameLst>
                                          <p:attrName>style.visibility</p:attrName>
                                        </p:attrNameLst>
                                      </p:cBhvr>
                                      <p:to>
                                        <p:strVal val="visible"/>
                                      </p:to>
                                    </p:set>
                                    <p:anim calcmode="lin" valueType="num">
                                      <p:cBhvr>
                                        <p:cTn id="136" dur="300" fill="hold"/>
                                        <p:tgtEl>
                                          <p:spTgt spid="19"/>
                                        </p:tgtEl>
                                        <p:attrNameLst>
                                          <p:attrName>ppt_w</p:attrName>
                                        </p:attrNameLst>
                                      </p:cBhvr>
                                      <p:tavLst>
                                        <p:tav tm="0">
                                          <p:val>
                                            <p:fltVal val="0"/>
                                          </p:val>
                                        </p:tav>
                                        <p:tav tm="100000">
                                          <p:val>
                                            <p:strVal val="#ppt_w"/>
                                          </p:val>
                                        </p:tav>
                                      </p:tavLst>
                                    </p:anim>
                                    <p:anim calcmode="lin" valueType="num">
                                      <p:cBhvr>
                                        <p:cTn id="137" dur="300" fill="hold"/>
                                        <p:tgtEl>
                                          <p:spTgt spid="19"/>
                                        </p:tgtEl>
                                        <p:attrNameLst>
                                          <p:attrName>ppt_h</p:attrName>
                                        </p:attrNameLst>
                                      </p:cBhvr>
                                      <p:tavLst>
                                        <p:tav tm="0">
                                          <p:val>
                                            <p:fltVal val="0"/>
                                          </p:val>
                                        </p:tav>
                                        <p:tav tm="100000">
                                          <p:val>
                                            <p:strVal val="#ppt_h"/>
                                          </p:val>
                                        </p:tav>
                                      </p:tavLst>
                                    </p:anim>
                                    <p:anim calcmode="lin" valueType="num">
                                      <p:cBhvr>
                                        <p:cTn id="138" dur="300" fill="hold"/>
                                        <p:tgtEl>
                                          <p:spTgt spid="19"/>
                                        </p:tgtEl>
                                        <p:attrNameLst>
                                          <p:attrName>ppt_x</p:attrName>
                                        </p:attrNameLst>
                                      </p:cBhvr>
                                      <p:tavLst>
                                        <p:tav tm="0">
                                          <p:val>
                                            <p:fltVal val="0.5"/>
                                          </p:val>
                                        </p:tav>
                                        <p:tav tm="100000">
                                          <p:val>
                                            <p:strVal val="#ppt_x"/>
                                          </p:val>
                                        </p:tav>
                                      </p:tavLst>
                                    </p:anim>
                                    <p:anim calcmode="lin" valueType="num">
                                      <p:cBhvr>
                                        <p:cTn id="139" dur="300" fill="hold"/>
                                        <p:tgtEl>
                                          <p:spTgt spid="19"/>
                                        </p:tgtEl>
                                        <p:attrNameLst>
                                          <p:attrName>ppt_y</p:attrName>
                                        </p:attrNameLst>
                                      </p:cBhvr>
                                      <p:tavLst>
                                        <p:tav tm="0">
                                          <p:val>
                                            <p:fltVal val="0.5"/>
                                          </p:val>
                                        </p:tav>
                                        <p:tav tm="100000">
                                          <p:val>
                                            <p:strVal val="#ppt_y"/>
                                          </p:val>
                                        </p:tav>
                                      </p:tavLst>
                                    </p:anim>
                                  </p:childTnLst>
                                </p:cTn>
                              </p:par>
                              <p:par>
                                <p:cTn id="140" presetID="26" presetClass="emph" presetSubtype="0" fill="hold" grpId="1" nodeType="withEffect">
                                  <p:stCondLst>
                                    <p:cond delay="2400"/>
                                  </p:stCondLst>
                                  <p:childTnLst>
                                    <p:animEffect transition="out" filter="fade">
                                      <p:cBhvr>
                                        <p:cTn id="141" dur="300" tmFilter="0, 0; .2, .5; .8, .5; 1, 0"/>
                                        <p:tgtEl>
                                          <p:spTgt spid="19"/>
                                        </p:tgtEl>
                                      </p:cBhvr>
                                    </p:animEffect>
                                    <p:animScale>
                                      <p:cBhvr>
                                        <p:cTn id="142" dur="150" autoRev="1" fill="hold"/>
                                        <p:tgtEl>
                                          <p:spTgt spid="19"/>
                                        </p:tgtEl>
                                      </p:cBhvr>
                                      <p:by x="105000" y="105000"/>
                                    </p:animScale>
                                  </p:childTnLst>
                                </p:cTn>
                              </p:par>
                              <p:par>
                                <p:cTn id="143" presetID="23" presetClass="entr" presetSubtype="528" fill="hold" grpId="0" nodeType="withEffect">
                                  <p:stCondLst>
                                    <p:cond delay="2200"/>
                                  </p:stCondLst>
                                  <p:childTnLst>
                                    <p:set>
                                      <p:cBhvr>
                                        <p:cTn id="144" dur="1" fill="hold">
                                          <p:stCondLst>
                                            <p:cond delay="0"/>
                                          </p:stCondLst>
                                        </p:cTn>
                                        <p:tgtEl>
                                          <p:spTgt spid="12"/>
                                        </p:tgtEl>
                                        <p:attrNameLst>
                                          <p:attrName>style.visibility</p:attrName>
                                        </p:attrNameLst>
                                      </p:cBhvr>
                                      <p:to>
                                        <p:strVal val="visible"/>
                                      </p:to>
                                    </p:set>
                                    <p:anim calcmode="lin" valueType="num">
                                      <p:cBhvr>
                                        <p:cTn id="145" dur="300" fill="hold"/>
                                        <p:tgtEl>
                                          <p:spTgt spid="12"/>
                                        </p:tgtEl>
                                        <p:attrNameLst>
                                          <p:attrName>ppt_w</p:attrName>
                                        </p:attrNameLst>
                                      </p:cBhvr>
                                      <p:tavLst>
                                        <p:tav tm="0">
                                          <p:val>
                                            <p:fltVal val="0"/>
                                          </p:val>
                                        </p:tav>
                                        <p:tav tm="100000">
                                          <p:val>
                                            <p:strVal val="#ppt_w"/>
                                          </p:val>
                                        </p:tav>
                                      </p:tavLst>
                                    </p:anim>
                                    <p:anim calcmode="lin" valueType="num">
                                      <p:cBhvr>
                                        <p:cTn id="146" dur="300" fill="hold"/>
                                        <p:tgtEl>
                                          <p:spTgt spid="12"/>
                                        </p:tgtEl>
                                        <p:attrNameLst>
                                          <p:attrName>ppt_h</p:attrName>
                                        </p:attrNameLst>
                                      </p:cBhvr>
                                      <p:tavLst>
                                        <p:tav tm="0">
                                          <p:val>
                                            <p:fltVal val="0"/>
                                          </p:val>
                                        </p:tav>
                                        <p:tav tm="100000">
                                          <p:val>
                                            <p:strVal val="#ppt_h"/>
                                          </p:val>
                                        </p:tav>
                                      </p:tavLst>
                                    </p:anim>
                                    <p:anim calcmode="lin" valueType="num">
                                      <p:cBhvr>
                                        <p:cTn id="147" dur="300" fill="hold"/>
                                        <p:tgtEl>
                                          <p:spTgt spid="12"/>
                                        </p:tgtEl>
                                        <p:attrNameLst>
                                          <p:attrName>ppt_x</p:attrName>
                                        </p:attrNameLst>
                                      </p:cBhvr>
                                      <p:tavLst>
                                        <p:tav tm="0">
                                          <p:val>
                                            <p:fltVal val="0.5"/>
                                          </p:val>
                                        </p:tav>
                                        <p:tav tm="100000">
                                          <p:val>
                                            <p:strVal val="#ppt_x"/>
                                          </p:val>
                                        </p:tav>
                                      </p:tavLst>
                                    </p:anim>
                                    <p:anim calcmode="lin" valueType="num">
                                      <p:cBhvr>
                                        <p:cTn id="148" dur="300" fill="hold"/>
                                        <p:tgtEl>
                                          <p:spTgt spid="12"/>
                                        </p:tgtEl>
                                        <p:attrNameLst>
                                          <p:attrName>ppt_y</p:attrName>
                                        </p:attrNameLst>
                                      </p:cBhvr>
                                      <p:tavLst>
                                        <p:tav tm="0">
                                          <p:val>
                                            <p:fltVal val="0.5"/>
                                          </p:val>
                                        </p:tav>
                                        <p:tav tm="100000">
                                          <p:val>
                                            <p:strVal val="#ppt_y"/>
                                          </p:val>
                                        </p:tav>
                                      </p:tavLst>
                                    </p:anim>
                                  </p:childTnLst>
                                </p:cTn>
                              </p:par>
                              <p:par>
                                <p:cTn id="149" presetID="26" presetClass="emph" presetSubtype="0" fill="hold" grpId="1" nodeType="withEffect">
                                  <p:stCondLst>
                                    <p:cond delay="2500"/>
                                  </p:stCondLst>
                                  <p:childTnLst>
                                    <p:animEffect transition="out" filter="fade">
                                      <p:cBhvr>
                                        <p:cTn id="150" dur="300" tmFilter="0, 0; .2, .5; .8, .5; 1, 0"/>
                                        <p:tgtEl>
                                          <p:spTgt spid="12"/>
                                        </p:tgtEl>
                                      </p:cBhvr>
                                    </p:animEffect>
                                    <p:animScale>
                                      <p:cBhvr>
                                        <p:cTn id="151" dur="150" autoRev="1" fill="hold"/>
                                        <p:tgtEl>
                                          <p:spTgt spid="12"/>
                                        </p:tgtEl>
                                      </p:cBhvr>
                                      <p:by x="105000" y="105000"/>
                                    </p:animScale>
                                  </p:childTnLst>
                                </p:cTn>
                              </p:par>
                              <p:par>
                                <p:cTn id="152" presetID="23" presetClass="entr" presetSubtype="528" fill="hold" grpId="0" nodeType="withEffect">
                                  <p:stCondLst>
                                    <p:cond delay="2200"/>
                                  </p:stCondLst>
                                  <p:childTnLst>
                                    <p:set>
                                      <p:cBhvr>
                                        <p:cTn id="153" dur="1" fill="hold">
                                          <p:stCondLst>
                                            <p:cond delay="0"/>
                                          </p:stCondLst>
                                        </p:cTn>
                                        <p:tgtEl>
                                          <p:spTgt spid="14"/>
                                        </p:tgtEl>
                                        <p:attrNameLst>
                                          <p:attrName>style.visibility</p:attrName>
                                        </p:attrNameLst>
                                      </p:cBhvr>
                                      <p:to>
                                        <p:strVal val="visible"/>
                                      </p:to>
                                    </p:set>
                                    <p:anim calcmode="lin" valueType="num">
                                      <p:cBhvr>
                                        <p:cTn id="154" dur="300" fill="hold"/>
                                        <p:tgtEl>
                                          <p:spTgt spid="14"/>
                                        </p:tgtEl>
                                        <p:attrNameLst>
                                          <p:attrName>ppt_w</p:attrName>
                                        </p:attrNameLst>
                                      </p:cBhvr>
                                      <p:tavLst>
                                        <p:tav tm="0">
                                          <p:val>
                                            <p:fltVal val="0"/>
                                          </p:val>
                                        </p:tav>
                                        <p:tav tm="100000">
                                          <p:val>
                                            <p:strVal val="#ppt_w"/>
                                          </p:val>
                                        </p:tav>
                                      </p:tavLst>
                                    </p:anim>
                                    <p:anim calcmode="lin" valueType="num">
                                      <p:cBhvr>
                                        <p:cTn id="155" dur="300" fill="hold"/>
                                        <p:tgtEl>
                                          <p:spTgt spid="14"/>
                                        </p:tgtEl>
                                        <p:attrNameLst>
                                          <p:attrName>ppt_h</p:attrName>
                                        </p:attrNameLst>
                                      </p:cBhvr>
                                      <p:tavLst>
                                        <p:tav tm="0">
                                          <p:val>
                                            <p:fltVal val="0"/>
                                          </p:val>
                                        </p:tav>
                                        <p:tav tm="100000">
                                          <p:val>
                                            <p:strVal val="#ppt_h"/>
                                          </p:val>
                                        </p:tav>
                                      </p:tavLst>
                                    </p:anim>
                                    <p:anim calcmode="lin" valueType="num">
                                      <p:cBhvr>
                                        <p:cTn id="156" dur="300" fill="hold"/>
                                        <p:tgtEl>
                                          <p:spTgt spid="14"/>
                                        </p:tgtEl>
                                        <p:attrNameLst>
                                          <p:attrName>ppt_x</p:attrName>
                                        </p:attrNameLst>
                                      </p:cBhvr>
                                      <p:tavLst>
                                        <p:tav tm="0">
                                          <p:val>
                                            <p:fltVal val="0.5"/>
                                          </p:val>
                                        </p:tav>
                                        <p:tav tm="100000">
                                          <p:val>
                                            <p:strVal val="#ppt_x"/>
                                          </p:val>
                                        </p:tav>
                                      </p:tavLst>
                                    </p:anim>
                                    <p:anim calcmode="lin" valueType="num">
                                      <p:cBhvr>
                                        <p:cTn id="157" dur="300" fill="hold"/>
                                        <p:tgtEl>
                                          <p:spTgt spid="14"/>
                                        </p:tgtEl>
                                        <p:attrNameLst>
                                          <p:attrName>ppt_y</p:attrName>
                                        </p:attrNameLst>
                                      </p:cBhvr>
                                      <p:tavLst>
                                        <p:tav tm="0">
                                          <p:val>
                                            <p:fltVal val="0.5"/>
                                          </p:val>
                                        </p:tav>
                                        <p:tav tm="100000">
                                          <p:val>
                                            <p:strVal val="#ppt_y"/>
                                          </p:val>
                                        </p:tav>
                                      </p:tavLst>
                                    </p:anim>
                                  </p:childTnLst>
                                </p:cTn>
                              </p:par>
                              <p:par>
                                <p:cTn id="158" presetID="26" presetClass="emph" presetSubtype="0" fill="hold" grpId="1" nodeType="withEffect">
                                  <p:stCondLst>
                                    <p:cond delay="2500"/>
                                  </p:stCondLst>
                                  <p:childTnLst>
                                    <p:animEffect transition="out" filter="fade">
                                      <p:cBhvr>
                                        <p:cTn id="159" dur="300" tmFilter="0, 0; .2, .5; .8, .5; 1, 0"/>
                                        <p:tgtEl>
                                          <p:spTgt spid="14"/>
                                        </p:tgtEl>
                                      </p:cBhvr>
                                    </p:animEffect>
                                    <p:animScale>
                                      <p:cBhvr>
                                        <p:cTn id="160" dur="150" autoRev="1" fill="hold"/>
                                        <p:tgtEl>
                                          <p:spTgt spid="14"/>
                                        </p:tgtEl>
                                      </p:cBhvr>
                                      <p:by x="105000" y="105000"/>
                                    </p:animScale>
                                  </p:childTnLst>
                                </p:cTn>
                              </p:par>
                              <p:par>
                                <p:cTn id="161" presetID="23" presetClass="entr" presetSubtype="528" fill="hold" grpId="0" nodeType="withEffect">
                                  <p:stCondLst>
                                    <p:cond delay="2300"/>
                                  </p:stCondLst>
                                  <p:childTnLst>
                                    <p:set>
                                      <p:cBhvr>
                                        <p:cTn id="162" dur="1" fill="hold">
                                          <p:stCondLst>
                                            <p:cond delay="0"/>
                                          </p:stCondLst>
                                        </p:cTn>
                                        <p:tgtEl>
                                          <p:spTgt spid="17"/>
                                        </p:tgtEl>
                                        <p:attrNameLst>
                                          <p:attrName>style.visibility</p:attrName>
                                        </p:attrNameLst>
                                      </p:cBhvr>
                                      <p:to>
                                        <p:strVal val="visible"/>
                                      </p:to>
                                    </p:set>
                                    <p:anim calcmode="lin" valueType="num">
                                      <p:cBhvr>
                                        <p:cTn id="163" dur="300" fill="hold"/>
                                        <p:tgtEl>
                                          <p:spTgt spid="17"/>
                                        </p:tgtEl>
                                        <p:attrNameLst>
                                          <p:attrName>ppt_w</p:attrName>
                                        </p:attrNameLst>
                                      </p:cBhvr>
                                      <p:tavLst>
                                        <p:tav tm="0">
                                          <p:val>
                                            <p:fltVal val="0"/>
                                          </p:val>
                                        </p:tav>
                                        <p:tav tm="100000">
                                          <p:val>
                                            <p:strVal val="#ppt_w"/>
                                          </p:val>
                                        </p:tav>
                                      </p:tavLst>
                                    </p:anim>
                                    <p:anim calcmode="lin" valueType="num">
                                      <p:cBhvr>
                                        <p:cTn id="164" dur="300" fill="hold"/>
                                        <p:tgtEl>
                                          <p:spTgt spid="17"/>
                                        </p:tgtEl>
                                        <p:attrNameLst>
                                          <p:attrName>ppt_h</p:attrName>
                                        </p:attrNameLst>
                                      </p:cBhvr>
                                      <p:tavLst>
                                        <p:tav tm="0">
                                          <p:val>
                                            <p:fltVal val="0"/>
                                          </p:val>
                                        </p:tav>
                                        <p:tav tm="100000">
                                          <p:val>
                                            <p:strVal val="#ppt_h"/>
                                          </p:val>
                                        </p:tav>
                                      </p:tavLst>
                                    </p:anim>
                                    <p:anim calcmode="lin" valueType="num">
                                      <p:cBhvr>
                                        <p:cTn id="165" dur="300" fill="hold"/>
                                        <p:tgtEl>
                                          <p:spTgt spid="17"/>
                                        </p:tgtEl>
                                        <p:attrNameLst>
                                          <p:attrName>ppt_x</p:attrName>
                                        </p:attrNameLst>
                                      </p:cBhvr>
                                      <p:tavLst>
                                        <p:tav tm="0">
                                          <p:val>
                                            <p:fltVal val="0.5"/>
                                          </p:val>
                                        </p:tav>
                                        <p:tav tm="100000">
                                          <p:val>
                                            <p:strVal val="#ppt_x"/>
                                          </p:val>
                                        </p:tav>
                                      </p:tavLst>
                                    </p:anim>
                                    <p:anim calcmode="lin" valueType="num">
                                      <p:cBhvr>
                                        <p:cTn id="166" dur="300" fill="hold"/>
                                        <p:tgtEl>
                                          <p:spTgt spid="17"/>
                                        </p:tgtEl>
                                        <p:attrNameLst>
                                          <p:attrName>ppt_y</p:attrName>
                                        </p:attrNameLst>
                                      </p:cBhvr>
                                      <p:tavLst>
                                        <p:tav tm="0">
                                          <p:val>
                                            <p:fltVal val="0.5"/>
                                          </p:val>
                                        </p:tav>
                                        <p:tav tm="100000">
                                          <p:val>
                                            <p:strVal val="#ppt_y"/>
                                          </p:val>
                                        </p:tav>
                                      </p:tavLst>
                                    </p:anim>
                                  </p:childTnLst>
                                </p:cTn>
                              </p:par>
                              <p:par>
                                <p:cTn id="167" presetID="26" presetClass="emph" presetSubtype="0" fill="hold" grpId="1" nodeType="withEffect">
                                  <p:stCondLst>
                                    <p:cond delay="2600"/>
                                  </p:stCondLst>
                                  <p:childTnLst>
                                    <p:animEffect transition="out" filter="fade">
                                      <p:cBhvr>
                                        <p:cTn id="168" dur="300" tmFilter="0, 0; .2, .5; .8, .5; 1, 0"/>
                                        <p:tgtEl>
                                          <p:spTgt spid="17"/>
                                        </p:tgtEl>
                                      </p:cBhvr>
                                    </p:animEffect>
                                    <p:animScale>
                                      <p:cBhvr>
                                        <p:cTn id="169" dur="150" autoRev="1" fill="hold"/>
                                        <p:tgtEl>
                                          <p:spTgt spid="17"/>
                                        </p:tgtEl>
                                      </p:cBhvr>
                                      <p:by x="105000" y="105000"/>
                                    </p:animScale>
                                  </p:childTnLst>
                                </p:cTn>
                              </p:par>
                              <p:par>
                                <p:cTn id="170" presetID="23" presetClass="entr" presetSubtype="528" fill="hold" grpId="0" nodeType="withEffect">
                                  <p:stCondLst>
                                    <p:cond delay="2400"/>
                                  </p:stCondLst>
                                  <p:childTnLst>
                                    <p:set>
                                      <p:cBhvr>
                                        <p:cTn id="171" dur="1" fill="hold">
                                          <p:stCondLst>
                                            <p:cond delay="0"/>
                                          </p:stCondLst>
                                        </p:cTn>
                                        <p:tgtEl>
                                          <p:spTgt spid="18"/>
                                        </p:tgtEl>
                                        <p:attrNameLst>
                                          <p:attrName>style.visibility</p:attrName>
                                        </p:attrNameLst>
                                      </p:cBhvr>
                                      <p:to>
                                        <p:strVal val="visible"/>
                                      </p:to>
                                    </p:set>
                                    <p:anim calcmode="lin" valueType="num">
                                      <p:cBhvr>
                                        <p:cTn id="172" dur="300" fill="hold"/>
                                        <p:tgtEl>
                                          <p:spTgt spid="18"/>
                                        </p:tgtEl>
                                        <p:attrNameLst>
                                          <p:attrName>ppt_w</p:attrName>
                                        </p:attrNameLst>
                                      </p:cBhvr>
                                      <p:tavLst>
                                        <p:tav tm="0">
                                          <p:val>
                                            <p:fltVal val="0"/>
                                          </p:val>
                                        </p:tav>
                                        <p:tav tm="100000">
                                          <p:val>
                                            <p:strVal val="#ppt_w"/>
                                          </p:val>
                                        </p:tav>
                                      </p:tavLst>
                                    </p:anim>
                                    <p:anim calcmode="lin" valueType="num">
                                      <p:cBhvr>
                                        <p:cTn id="173" dur="300" fill="hold"/>
                                        <p:tgtEl>
                                          <p:spTgt spid="18"/>
                                        </p:tgtEl>
                                        <p:attrNameLst>
                                          <p:attrName>ppt_h</p:attrName>
                                        </p:attrNameLst>
                                      </p:cBhvr>
                                      <p:tavLst>
                                        <p:tav tm="0">
                                          <p:val>
                                            <p:fltVal val="0"/>
                                          </p:val>
                                        </p:tav>
                                        <p:tav tm="100000">
                                          <p:val>
                                            <p:strVal val="#ppt_h"/>
                                          </p:val>
                                        </p:tav>
                                      </p:tavLst>
                                    </p:anim>
                                    <p:anim calcmode="lin" valueType="num">
                                      <p:cBhvr>
                                        <p:cTn id="174" dur="300" fill="hold"/>
                                        <p:tgtEl>
                                          <p:spTgt spid="18"/>
                                        </p:tgtEl>
                                        <p:attrNameLst>
                                          <p:attrName>ppt_x</p:attrName>
                                        </p:attrNameLst>
                                      </p:cBhvr>
                                      <p:tavLst>
                                        <p:tav tm="0">
                                          <p:val>
                                            <p:fltVal val="0.5"/>
                                          </p:val>
                                        </p:tav>
                                        <p:tav tm="100000">
                                          <p:val>
                                            <p:strVal val="#ppt_x"/>
                                          </p:val>
                                        </p:tav>
                                      </p:tavLst>
                                    </p:anim>
                                    <p:anim calcmode="lin" valueType="num">
                                      <p:cBhvr>
                                        <p:cTn id="175" dur="300" fill="hold"/>
                                        <p:tgtEl>
                                          <p:spTgt spid="18"/>
                                        </p:tgtEl>
                                        <p:attrNameLst>
                                          <p:attrName>ppt_y</p:attrName>
                                        </p:attrNameLst>
                                      </p:cBhvr>
                                      <p:tavLst>
                                        <p:tav tm="0">
                                          <p:val>
                                            <p:fltVal val="0.5"/>
                                          </p:val>
                                        </p:tav>
                                        <p:tav tm="100000">
                                          <p:val>
                                            <p:strVal val="#ppt_y"/>
                                          </p:val>
                                        </p:tav>
                                      </p:tavLst>
                                    </p:anim>
                                  </p:childTnLst>
                                </p:cTn>
                              </p:par>
                              <p:par>
                                <p:cTn id="176" presetID="26" presetClass="emph" presetSubtype="0" fill="hold" grpId="1" nodeType="withEffect">
                                  <p:stCondLst>
                                    <p:cond delay="2700"/>
                                  </p:stCondLst>
                                  <p:childTnLst>
                                    <p:animEffect transition="out" filter="fade">
                                      <p:cBhvr>
                                        <p:cTn id="177" dur="300" tmFilter="0, 0; .2, .5; .8, .5; 1, 0"/>
                                        <p:tgtEl>
                                          <p:spTgt spid="18"/>
                                        </p:tgtEl>
                                      </p:cBhvr>
                                    </p:animEffect>
                                    <p:animScale>
                                      <p:cBhvr>
                                        <p:cTn id="178" dur="150" autoRev="1" fill="hold"/>
                                        <p:tgtEl>
                                          <p:spTgt spid="18"/>
                                        </p:tgtEl>
                                      </p:cBhvr>
                                      <p:by x="105000" y="105000"/>
                                    </p:animScale>
                                  </p:childTnLst>
                                </p:cTn>
                              </p:par>
                              <p:par>
                                <p:cTn id="179" presetID="23" presetClass="entr" presetSubtype="528" fill="hold" grpId="0" nodeType="withEffect">
                                  <p:stCondLst>
                                    <p:cond delay="2500"/>
                                  </p:stCondLst>
                                  <p:childTnLst>
                                    <p:set>
                                      <p:cBhvr>
                                        <p:cTn id="180" dur="1" fill="hold">
                                          <p:stCondLst>
                                            <p:cond delay="0"/>
                                          </p:stCondLst>
                                        </p:cTn>
                                        <p:tgtEl>
                                          <p:spTgt spid="22"/>
                                        </p:tgtEl>
                                        <p:attrNameLst>
                                          <p:attrName>style.visibility</p:attrName>
                                        </p:attrNameLst>
                                      </p:cBhvr>
                                      <p:to>
                                        <p:strVal val="visible"/>
                                      </p:to>
                                    </p:set>
                                    <p:anim calcmode="lin" valueType="num">
                                      <p:cBhvr>
                                        <p:cTn id="181" dur="300" fill="hold"/>
                                        <p:tgtEl>
                                          <p:spTgt spid="22"/>
                                        </p:tgtEl>
                                        <p:attrNameLst>
                                          <p:attrName>ppt_w</p:attrName>
                                        </p:attrNameLst>
                                      </p:cBhvr>
                                      <p:tavLst>
                                        <p:tav tm="0">
                                          <p:val>
                                            <p:fltVal val="0"/>
                                          </p:val>
                                        </p:tav>
                                        <p:tav tm="100000">
                                          <p:val>
                                            <p:strVal val="#ppt_w"/>
                                          </p:val>
                                        </p:tav>
                                      </p:tavLst>
                                    </p:anim>
                                    <p:anim calcmode="lin" valueType="num">
                                      <p:cBhvr>
                                        <p:cTn id="182" dur="300" fill="hold"/>
                                        <p:tgtEl>
                                          <p:spTgt spid="22"/>
                                        </p:tgtEl>
                                        <p:attrNameLst>
                                          <p:attrName>ppt_h</p:attrName>
                                        </p:attrNameLst>
                                      </p:cBhvr>
                                      <p:tavLst>
                                        <p:tav tm="0">
                                          <p:val>
                                            <p:fltVal val="0"/>
                                          </p:val>
                                        </p:tav>
                                        <p:tav tm="100000">
                                          <p:val>
                                            <p:strVal val="#ppt_h"/>
                                          </p:val>
                                        </p:tav>
                                      </p:tavLst>
                                    </p:anim>
                                    <p:anim calcmode="lin" valueType="num">
                                      <p:cBhvr>
                                        <p:cTn id="183" dur="300" fill="hold"/>
                                        <p:tgtEl>
                                          <p:spTgt spid="22"/>
                                        </p:tgtEl>
                                        <p:attrNameLst>
                                          <p:attrName>ppt_x</p:attrName>
                                        </p:attrNameLst>
                                      </p:cBhvr>
                                      <p:tavLst>
                                        <p:tav tm="0">
                                          <p:val>
                                            <p:fltVal val="0.5"/>
                                          </p:val>
                                        </p:tav>
                                        <p:tav tm="100000">
                                          <p:val>
                                            <p:strVal val="#ppt_x"/>
                                          </p:val>
                                        </p:tav>
                                      </p:tavLst>
                                    </p:anim>
                                    <p:anim calcmode="lin" valueType="num">
                                      <p:cBhvr>
                                        <p:cTn id="184" dur="300" fill="hold"/>
                                        <p:tgtEl>
                                          <p:spTgt spid="22"/>
                                        </p:tgtEl>
                                        <p:attrNameLst>
                                          <p:attrName>ppt_y</p:attrName>
                                        </p:attrNameLst>
                                      </p:cBhvr>
                                      <p:tavLst>
                                        <p:tav tm="0">
                                          <p:val>
                                            <p:fltVal val="0.5"/>
                                          </p:val>
                                        </p:tav>
                                        <p:tav tm="100000">
                                          <p:val>
                                            <p:strVal val="#ppt_y"/>
                                          </p:val>
                                        </p:tav>
                                      </p:tavLst>
                                    </p:anim>
                                  </p:childTnLst>
                                </p:cTn>
                              </p:par>
                              <p:par>
                                <p:cTn id="185" presetID="26" presetClass="emph" presetSubtype="0" fill="hold" grpId="1" nodeType="withEffect">
                                  <p:stCondLst>
                                    <p:cond delay="2800"/>
                                  </p:stCondLst>
                                  <p:childTnLst>
                                    <p:animEffect transition="out" filter="fade">
                                      <p:cBhvr>
                                        <p:cTn id="186" dur="300" tmFilter="0, 0; .2, .5; .8, .5; 1, 0"/>
                                        <p:tgtEl>
                                          <p:spTgt spid="22"/>
                                        </p:tgtEl>
                                      </p:cBhvr>
                                    </p:animEffect>
                                    <p:animScale>
                                      <p:cBhvr>
                                        <p:cTn id="187" dur="150" autoRev="1" fill="hold"/>
                                        <p:tgtEl>
                                          <p:spTgt spid="22"/>
                                        </p:tgtEl>
                                      </p:cBhvr>
                                      <p:by x="105000" y="105000"/>
                                    </p:animScale>
                                  </p:childTnLst>
                                </p:cTn>
                              </p:par>
                              <p:par>
                                <p:cTn id="188" presetID="10" presetClass="entr" presetSubtype="0" fill="hold" grpId="0" nodeType="withEffect">
                                  <p:stCondLst>
                                    <p:cond delay="2500"/>
                                  </p:stCondLst>
                                  <p:iterate type="lt">
                                    <p:tmPct val="10000"/>
                                  </p:iterate>
                                  <p:childTnLst>
                                    <p:set>
                                      <p:cBhvr>
                                        <p:cTn id="189" dur="1" fill="hold">
                                          <p:stCondLst>
                                            <p:cond delay="0"/>
                                          </p:stCondLst>
                                        </p:cTn>
                                        <p:tgtEl>
                                          <p:spTgt spid="25"/>
                                        </p:tgtEl>
                                        <p:attrNameLst>
                                          <p:attrName>style.visibility</p:attrName>
                                        </p:attrNameLst>
                                      </p:cBhvr>
                                      <p:to>
                                        <p:strVal val="visible"/>
                                      </p:to>
                                    </p:set>
                                    <p:animEffect transition="in" filter="fade">
                                      <p:cBhvr>
                                        <p:cTn id="190" dur="1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B796FF0-E168-47DA-AEFD-C6F717D3C461}"/>
              </a:ext>
            </a:extLst>
          </p:cNvPr>
          <p:cNvSpPr>
            <a:spLocks noGrp="1" noChangeArrowheads="1"/>
          </p:cNvSpPr>
          <p:nvPr>
            <p:ph type="title"/>
          </p:nvPr>
        </p:nvSpPr>
        <p:spPr/>
        <p:txBody>
          <a:bodyPr/>
          <a:lstStyle/>
          <a:p>
            <a:r>
              <a:rPr lang="zh-CN" altLang="en-US" dirty="0">
                <a:ea typeface="宋体" panose="02010600030101010101" pitchFamily="2" charset="-122"/>
              </a:rPr>
              <a:t>目录</a:t>
            </a:r>
            <a:endParaRPr lang="en-US" altLang="zh-CN" dirty="0">
              <a:ea typeface="宋体" panose="02010600030101010101" pitchFamily="2" charset="-122"/>
            </a:endParaRPr>
          </a:p>
        </p:txBody>
      </p:sp>
      <p:grpSp>
        <p:nvGrpSpPr>
          <p:cNvPr id="66653" name="Group 93">
            <a:extLst>
              <a:ext uri="{FF2B5EF4-FFF2-40B4-BE49-F238E27FC236}">
                <a16:creationId xmlns:a16="http://schemas.microsoft.com/office/drawing/2014/main" id="{ACFF73FD-6018-44F3-B73F-1461CFEC083A}"/>
              </a:ext>
            </a:extLst>
          </p:cNvPr>
          <p:cNvGrpSpPr>
            <a:grpSpLocks/>
          </p:cNvGrpSpPr>
          <p:nvPr/>
        </p:nvGrpSpPr>
        <p:grpSpPr bwMode="auto">
          <a:xfrm>
            <a:off x="1331640" y="1559718"/>
            <a:ext cx="6408712" cy="4173538"/>
            <a:chOff x="1392" y="1056"/>
            <a:chExt cx="2880" cy="2629"/>
          </a:xfrm>
        </p:grpSpPr>
        <p:grpSp>
          <p:nvGrpSpPr>
            <p:cNvPr id="66648" name="Group 88">
              <a:extLst>
                <a:ext uri="{FF2B5EF4-FFF2-40B4-BE49-F238E27FC236}">
                  <a16:creationId xmlns:a16="http://schemas.microsoft.com/office/drawing/2014/main" id="{184FE6F3-CDD6-4804-B1D8-7BA68EF4F671}"/>
                </a:ext>
              </a:extLst>
            </p:cNvPr>
            <p:cNvGrpSpPr>
              <a:grpSpLocks/>
            </p:cNvGrpSpPr>
            <p:nvPr/>
          </p:nvGrpSpPr>
          <p:grpSpPr bwMode="auto">
            <a:xfrm>
              <a:off x="1392" y="1333"/>
              <a:ext cx="2880" cy="288"/>
              <a:chOff x="1392" y="1333"/>
              <a:chExt cx="2880" cy="288"/>
            </a:xfrm>
          </p:grpSpPr>
          <p:sp>
            <p:nvSpPr>
              <p:cNvPr id="66623" name="AutoShape 63">
                <a:extLst>
                  <a:ext uri="{FF2B5EF4-FFF2-40B4-BE49-F238E27FC236}">
                    <a16:creationId xmlns:a16="http://schemas.microsoft.com/office/drawing/2014/main" id="{422C043B-D634-4405-A90D-467EF1510981}"/>
                  </a:ext>
                </a:extLst>
              </p:cNvPr>
              <p:cNvSpPr>
                <a:spLocks noChangeArrowheads="1"/>
              </p:cNvSpPr>
              <p:nvPr/>
            </p:nvSpPr>
            <p:spPr bwMode="gray">
              <a:xfrm>
                <a:off x="1392" y="1333"/>
                <a:ext cx="2880" cy="288"/>
              </a:xfrm>
              <a:prstGeom prst="roundRect">
                <a:avLst>
                  <a:gd name="adj" fmla="val 16667"/>
                </a:avLst>
              </a:prstGeom>
              <a:gradFill rotWithShape="1">
                <a:gsLst>
                  <a:gs pos="0">
                    <a:srgbClr val="48BE67"/>
                  </a:gs>
                  <a:gs pos="50000">
                    <a:srgbClr val="48BE67">
                      <a:gamma/>
                      <a:tint val="21176"/>
                      <a:invGamma/>
                    </a:srgbClr>
                  </a:gs>
                  <a:gs pos="100000">
                    <a:srgbClr val="48BE67"/>
                  </a:gs>
                </a:gsLst>
                <a:lin ang="0" scaled="1"/>
              </a:gradFill>
              <a:ln w="19050" algn="ctr">
                <a:round/>
                <a:headEnd/>
                <a:tailEnd/>
              </a:ln>
              <a:effectLst/>
              <a:scene3d>
                <a:camera prst="legacyPerspectiveTop"/>
                <a:lightRig rig="legacyFlat3" dir="b"/>
              </a:scene3d>
              <a:sp3d extrusionH="887400" prstMaterial="legacyMatte">
                <a:bevelT w="13500" h="13500" prst="angle"/>
                <a:bevelB w="13500" h="13500" prst="angle"/>
                <a:extrusionClr>
                  <a:srgbClr val="48BE67"/>
                </a:extrusionClr>
                <a:contourClr>
                  <a:srgbClr val="48BE67"/>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66624" name="Text Box 64">
                <a:extLst>
                  <a:ext uri="{FF2B5EF4-FFF2-40B4-BE49-F238E27FC236}">
                    <a16:creationId xmlns:a16="http://schemas.microsoft.com/office/drawing/2014/main" id="{00EAA424-ACF4-444F-BE5A-A8DB614B2C12}"/>
                  </a:ext>
                </a:extLst>
              </p:cNvPr>
              <p:cNvSpPr txBox="1">
                <a:spLocks noChangeArrowheads="1"/>
              </p:cNvSpPr>
              <p:nvPr/>
            </p:nvSpPr>
            <p:spPr bwMode="gray">
              <a:xfrm>
                <a:off x="1509" y="1362"/>
                <a:ext cx="821"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zh-CN" altLang="en-US" b="1" dirty="0">
                    <a:solidFill>
                      <a:srgbClr val="000000"/>
                    </a:solidFill>
                    <a:ea typeface="宋体" panose="02010600030101010101" pitchFamily="2" charset="-122"/>
                  </a:rPr>
                  <a:t>一、设计理念</a:t>
                </a:r>
                <a:endParaRPr lang="en-US" altLang="zh-CN" b="1" dirty="0">
                  <a:solidFill>
                    <a:srgbClr val="000000"/>
                  </a:solidFill>
                  <a:ea typeface="宋体" panose="02010600030101010101" pitchFamily="2" charset="-122"/>
                </a:endParaRPr>
              </a:p>
            </p:txBody>
          </p:sp>
        </p:grpSp>
        <p:grpSp>
          <p:nvGrpSpPr>
            <p:cNvPr id="66649" name="Group 89">
              <a:extLst>
                <a:ext uri="{FF2B5EF4-FFF2-40B4-BE49-F238E27FC236}">
                  <a16:creationId xmlns:a16="http://schemas.microsoft.com/office/drawing/2014/main" id="{7CCFDEF4-22BD-46B2-A705-367675CC4EC0}"/>
                </a:ext>
              </a:extLst>
            </p:cNvPr>
            <p:cNvGrpSpPr>
              <a:grpSpLocks/>
            </p:cNvGrpSpPr>
            <p:nvPr/>
          </p:nvGrpSpPr>
          <p:grpSpPr bwMode="auto">
            <a:xfrm>
              <a:off x="1392" y="1765"/>
              <a:ext cx="2880" cy="288"/>
              <a:chOff x="1392" y="1765"/>
              <a:chExt cx="2880" cy="288"/>
            </a:xfrm>
          </p:grpSpPr>
          <p:sp>
            <p:nvSpPr>
              <p:cNvPr id="66625" name="AutoShape 65">
                <a:extLst>
                  <a:ext uri="{FF2B5EF4-FFF2-40B4-BE49-F238E27FC236}">
                    <a16:creationId xmlns:a16="http://schemas.microsoft.com/office/drawing/2014/main" id="{83F49C82-F3DE-4160-8674-3EC6E7A52239}"/>
                  </a:ext>
                </a:extLst>
              </p:cNvPr>
              <p:cNvSpPr>
                <a:spLocks noChangeArrowheads="1"/>
              </p:cNvSpPr>
              <p:nvPr/>
            </p:nvSpPr>
            <p:spPr bwMode="gray">
              <a:xfrm>
                <a:off x="1392" y="1765"/>
                <a:ext cx="2880" cy="288"/>
              </a:xfrm>
              <a:prstGeom prst="roundRect">
                <a:avLst>
                  <a:gd name="adj" fmla="val 16667"/>
                </a:avLst>
              </a:prstGeom>
              <a:gradFill rotWithShape="1">
                <a:gsLst>
                  <a:gs pos="0">
                    <a:srgbClr val="378FCB"/>
                  </a:gs>
                  <a:gs pos="50000">
                    <a:srgbClr val="378FCB">
                      <a:gamma/>
                      <a:tint val="40000"/>
                      <a:invGamma/>
                    </a:srgbClr>
                  </a:gs>
                  <a:gs pos="100000">
                    <a:srgbClr val="378FCB"/>
                  </a:gs>
                </a:gsLst>
                <a:lin ang="0" scaled="1"/>
              </a:gradFill>
              <a:ln w="19050" algn="ctr">
                <a:round/>
                <a:headEnd/>
                <a:tailEnd/>
              </a:ln>
              <a:effectLst/>
              <a:scene3d>
                <a:camera prst="legacyPerspectiveTop"/>
                <a:lightRig rig="legacyFlat3" dir="b"/>
              </a:scene3d>
              <a:sp3d extrusionH="887400" prstMaterial="legacyMatte">
                <a:bevelT w="13500" h="13500" prst="angle"/>
                <a:bevelB w="13500" h="13500" prst="angle"/>
                <a:extrusionClr>
                  <a:srgbClr val="378FCB"/>
                </a:extrusionClr>
                <a:contourClr>
                  <a:srgbClr val="378FCB"/>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66626" name="Text Box 66">
                <a:extLst>
                  <a:ext uri="{FF2B5EF4-FFF2-40B4-BE49-F238E27FC236}">
                    <a16:creationId xmlns:a16="http://schemas.microsoft.com/office/drawing/2014/main" id="{F11F12EB-8E9C-471F-A879-3C2A62CCC7F7}"/>
                  </a:ext>
                </a:extLst>
              </p:cNvPr>
              <p:cNvSpPr txBox="1">
                <a:spLocks noChangeArrowheads="1"/>
              </p:cNvSpPr>
              <p:nvPr/>
            </p:nvSpPr>
            <p:spPr bwMode="gray">
              <a:xfrm>
                <a:off x="1489" y="1786"/>
                <a:ext cx="81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zh-CN" altLang="en-US" b="1" dirty="0">
                    <a:solidFill>
                      <a:srgbClr val="000000"/>
                    </a:solidFill>
                    <a:ea typeface="宋体" panose="02010600030101010101" pitchFamily="2" charset="-122"/>
                  </a:rPr>
                  <a:t>二、产品应用</a:t>
                </a:r>
                <a:endParaRPr lang="en-US" altLang="zh-CN" b="1" dirty="0">
                  <a:solidFill>
                    <a:srgbClr val="000000"/>
                  </a:solidFill>
                  <a:ea typeface="宋体" panose="02010600030101010101" pitchFamily="2" charset="-122"/>
                </a:endParaRPr>
              </a:p>
            </p:txBody>
          </p:sp>
        </p:grpSp>
        <p:grpSp>
          <p:nvGrpSpPr>
            <p:cNvPr id="66650" name="Group 90">
              <a:extLst>
                <a:ext uri="{FF2B5EF4-FFF2-40B4-BE49-F238E27FC236}">
                  <a16:creationId xmlns:a16="http://schemas.microsoft.com/office/drawing/2014/main" id="{BFEBBBD2-81C6-450F-A9A6-486F4B63A51D}"/>
                </a:ext>
              </a:extLst>
            </p:cNvPr>
            <p:cNvGrpSpPr>
              <a:grpSpLocks/>
            </p:cNvGrpSpPr>
            <p:nvPr/>
          </p:nvGrpSpPr>
          <p:grpSpPr bwMode="auto">
            <a:xfrm>
              <a:off x="1392" y="2197"/>
              <a:ext cx="2880" cy="288"/>
              <a:chOff x="1392" y="2197"/>
              <a:chExt cx="2880" cy="288"/>
            </a:xfrm>
          </p:grpSpPr>
          <p:sp>
            <p:nvSpPr>
              <p:cNvPr id="66627" name="AutoShape 67">
                <a:extLst>
                  <a:ext uri="{FF2B5EF4-FFF2-40B4-BE49-F238E27FC236}">
                    <a16:creationId xmlns:a16="http://schemas.microsoft.com/office/drawing/2014/main" id="{3215715E-1BED-4FA5-8022-C08B8E1E07C7}"/>
                  </a:ext>
                </a:extLst>
              </p:cNvPr>
              <p:cNvSpPr>
                <a:spLocks noChangeArrowheads="1"/>
              </p:cNvSpPr>
              <p:nvPr/>
            </p:nvSpPr>
            <p:spPr bwMode="gray">
              <a:xfrm>
                <a:off x="1392" y="2197"/>
                <a:ext cx="2880" cy="288"/>
              </a:xfrm>
              <a:prstGeom prst="roundRect">
                <a:avLst>
                  <a:gd name="adj" fmla="val 16667"/>
                </a:avLst>
              </a:prstGeom>
              <a:gradFill rotWithShape="1">
                <a:gsLst>
                  <a:gs pos="0">
                    <a:srgbClr val="48BE67"/>
                  </a:gs>
                  <a:gs pos="50000">
                    <a:srgbClr val="48BE67">
                      <a:gamma/>
                      <a:tint val="21176"/>
                      <a:invGamma/>
                    </a:srgbClr>
                  </a:gs>
                  <a:gs pos="100000">
                    <a:srgbClr val="48BE67"/>
                  </a:gs>
                </a:gsLst>
                <a:lin ang="0" scaled="1"/>
              </a:gradFill>
              <a:ln w="19050" algn="ctr">
                <a:round/>
                <a:headEnd/>
                <a:tailEnd/>
              </a:ln>
              <a:effectLst/>
              <a:scene3d>
                <a:camera prst="legacyPerspectiveTop"/>
                <a:lightRig rig="legacyFlat3" dir="b"/>
              </a:scene3d>
              <a:sp3d extrusionH="887400" prstMaterial="legacyMatte">
                <a:bevelT w="13500" h="13500" prst="angle"/>
                <a:bevelB w="13500" h="13500" prst="angle"/>
                <a:extrusionClr>
                  <a:srgbClr val="48BE67"/>
                </a:extrusionClr>
                <a:contourClr>
                  <a:srgbClr val="48BE67"/>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66628" name="Text Box 68">
                <a:extLst>
                  <a:ext uri="{FF2B5EF4-FFF2-40B4-BE49-F238E27FC236}">
                    <a16:creationId xmlns:a16="http://schemas.microsoft.com/office/drawing/2014/main" id="{93AE0954-A6B0-4929-98C3-B4D33BB34A38}"/>
                  </a:ext>
                </a:extLst>
              </p:cNvPr>
              <p:cNvSpPr txBox="1">
                <a:spLocks noChangeArrowheads="1"/>
              </p:cNvSpPr>
              <p:nvPr/>
            </p:nvSpPr>
            <p:spPr bwMode="gray">
              <a:xfrm>
                <a:off x="1418" y="2232"/>
                <a:ext cx="84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b="1" dirty="0">
                    <a:solidFill>
                      <a:srgbClr val="000000"/>
                    </a:solidFill>
                    <a:ea typeface="宋体" panose="02010600030101010101" pitchFamily="2" charset="-122"/>
                  </a:rPr>
                  <a:t>三、产品特色</a:t>
                </a:r>
                <a:endParaRPr lang="en-US" altLang="zh-CN" b="1" dirty="0">
                  <a:solidFill>
                    <a:srgbClr val="000000"/>
                  </a:solidFill>
                  <a:ea typeface="宋体" panose="02010600030101010101" pitchFamily="2" charset="-122"/>
                </a:endParaRPr>
              </a:p>
            </p:txBody>
          </p:sp>
        </p:grpSp>
        <p:grpSp>
          <p:nvGrpSpPr>
            <p:cNvPr id="66651" name="Group 91">
              <a:extLst>
                <a:ext uri="{FF2B5EF4-FFF2-40B4-BE49-F238E27FC236}">
                  <a16:creationId xmlns:a16="http://schemas.microsoft.com/office/drawing/2014/main" id="{74BB629A-1C18-4210-9728-A7BF9CA2EF4A}"/>
                </a:ext>
              </a:extLst>
            </p:cNvPr>
            <p:cNvGrpSpPr>
              <a:grpSpLocks/>
            </p:cNvGrpSpPr>
            <p:nvPr/>
          </p:nvGrpSpPr>
          <p:grpSpPr bwMode="auto">
            <a:xfrm>
              <a:off x="1392" y="2629"/>
              <a:ext cx="2880" cy="288"/>
              <a:chOff x="1392" y="2629"/>
              <a:chExt cx="2880" cy="288"/>
            </a:xfrm>
          </p:grpSpPr>
          <p:sp>
            <p:nvSpPr>
              <p:cNvPr id="66629" name="AutoShape 69">
                <a:extLst>
                  <a:ext uri="{FF2B5EF4-FFF2-40B4-BE49-F238E27FC236}">
                    <a16:creationId xmlns:a16="http://schemas.microsoft.com/office/drawing/2014/main" id="{7F5538B9-02BC-4374-8F47-CB309AC16C7A}"/>
                  </a:ext>
                </a:extLst>
              </p:cNvPr>
              <p:cNvSpPr>
                <a:spLocks noChangeArrowheads="1"/>
              </p:cNvSpPr>
              <p:nvPr/>
            </p:nvSpPr>
            <p:spPr bwMode="gray">
              <a:xfrm>
                <a:off x="1392" y="2629"/>
                <a:ext cx="2880" cy="288"/>
              </a:xfrm>
              <a:prstGeom prst="roundRect">
                <a:avLst>
                  <a:gd name="adj" fmla="val 16667"/>
                </a:avLst>
              </a:prstGeom>
              <a:gradFill rotWithShape="1">
                <a:gsLst>
                  <a:gs pos="0">
                    <a:srgbClr val="378FCB"/>
                  </a:gs>
                  <a:gs pos="50000">
                    <a:srgbClr val="378FCB">
                      <a:gamma/>
                      <a:tint val="40000"/>
                      <a:invGamma/>
                    </a:srgbClr>
                  </a:gs>
                  <a:gs pos="100000">
                    <a:srgbClr val="378FCB"/>
                  </a:gs>
                </a:gsLst>
                <a:lin ang="0" scaled="1"/>
              </a:gradFill>
              <a:ln w="19050" algn="ctr">
                <a:round/>
                <a:headEnd/>
                <a:tailEnd/>
              </a:ln>
              <a:effectLst/>
              <a:scene3d>
                <a:camera prst="legacyPerspectiveTop"/>
                <a:lightRig rig="legacyFlat3" dir="b"/>
              </a:scene3d>
              <a:sp3d extrusionH="887400" prstMaterial="legacyMatte">
                <a:bevelT w="13500" h="13500" prst="angle"/>
                <a:bevelB w="13500" h="13500" prst="angle"/>
                <a:extrusionClr>
                  <a:srgbClr val="378FCB"/>
                </a:extrusionClr>
                <a:contourClr>
                  <a:srgbClr val="378FCB"/>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66630" name="Text Box 70">
                <a:extLst>
                  <a:ext uri="{FF2B5EF4-FFF2-40B4-BE49-F238E27FC236}">
                    <a16:creationId xmlns:a16="http://schemas.microsoft.com/office/drawing/2014/main" id="{4FC6A6F3-4CA4-4BCE-8C0D-093FDA913993}"/>
                  </a:ext>
                </a:extLst>
              </p:cNvPr>
              <p:cNvSpPr txBox="1">
                <a:spLocks noChangeArrowheads="1"/>
              </p:cNvSpPr>
              <p:nvPr/>
            </p:nvSpPr>
            <p:spPr bwMode="gray">
              <a:xfrm>
                <a:off x="1489" y="2664"/>
                <a:ext cx="75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b="1" dirty="0">
                    <a:solidFill>
                      <a:srgbClr val="000000"/>
                    </a:solidFill>
                    <a:ea typeface="宋体" panose="02010600030101010101" pitchFamily="2" charset="-122"/>
                  </a:rPr>
                  <a:t>四、功能介绍</a:t>
                </a:r>
                <a:endParaRPr lang="en-US" altLang="zh-CN" b="1" dirty="0">
                  <a:solidFill>
                    <a:srgbClr val="000000"/>
                  </a:solidFill>
                  <a:ea typeface="宋体" panose="02010600030101010101" pitchFamily="2" charset="-122"/>
                </a:endParaRPr>
              </a:p>
            </p:txBody>
          </p:sp>
        </p:grpSp>
        <p:grpSp>
          <p:nvGrpSpPr>
            <p:cNvPr id="66652" name="Group 92">
              <a:extLst>
                <a:ext uri="{FF2B5EF4-FFF2-40B4-BE49-F238E27FC236}">
                  <a16:creationId xmlns:a16="http://schemas.microsoft.com/office/drawing/2014/main" id="{53F149C8-FD3F-4CA0-837E-244E4DCE576A}"/>
                </a:ext>
              </a:extLst>
            </p:cNvPr>
            <p:cNvGrpSpPr>
              <a:grpSpLocks/>
            </p:cNvGrpSpPr>
            <p:nvPr/>
          </p:nvGrpSpPr>
          <p:grpSpPr bwMode="auto">
            <a:xfrm>
              <a:off x="1392" y="3061"/>
              <a:ext cx="2880" cy="288"/>
              <a:chOff x="1392" y="3061"/>
              <a:chExt cx="2880" cy="288"/>
            </a:xfrm>
          </p:grpSpPr>
          <p:sp>
            <p:nvSpPr>
              <p:cNvPr id="66631" name="AutoShape 71">
                <a:extLst>
                  <a:ext uri="{FF2B5EF4-FFF2-40B4-BE49-F238E27FC236}">
                    <a16:creationId xmlns:a16="http://schemas.microsoft.com/office/drawing/2014/main" id="{9875D2F9-735E-459A-916E-24CD7A57FE32}"/>
                  </a:ext>
                </a:extLst>
              </p:cNvPr>
              <p:cNvSpPr>
                <a:spLocks noChangeArrowheads="1"/>
              </p:cNvSpPr>
              <p:nvPr/>
            </p:nvSpPr>
            <p:spPr bwMode="gray">
              <a:xfrm>
                <a:off x="1392" y="3061"/>
                <a:ext cx="2880" cy="288"/>
              </a:xfrm>
              <a:prstGeom prst="roundRect">
                <a:avLst>
                  <a:gd name="adj" fmla="val 16667"/>
                </a:avLst>
              </a:prstGeom>
              <a:gradFill rotWithShape="1">
                <a:gsLst>
                  <a:gs pos="0">
                    <a:srgbClr val="48BE67"/>
                  </a:gs>
                  <a:gs pos="50000">
                    <a:srgbClr val="48BE67">
                      <a:gamma/>
                      <a:tint val="21176"/>
                      <a:invGamma/>
                    </a:srgbClr>
                  </a:gs>
                  <a:gs pos="100000">
                    <a:srgbClr val="48BE67"/>
                  </a:gs>
                </a:gsLst>
                <a:lin ang="0" scaled="1"/>
              </a:gradFill>
              <a:ln w="19050" algn="ctr">
                <a:round/>
                <a:headEnd/>
                <a:tailEnd/>
              </a:ln>
              <a:effectLst/>
              <a:scene3d>
                <a:camera prst="legacyPerspectiveTop"/>
                <a:lightRig rig="legacyFlat3" dir="b"/>
              </a:scene3d>
              <a:sp3d extrusionH="887400" prstMaterial="legacyMatte">
                <a:bevelT w="13500" h="13500" prst="angle"/>
                <a:bevelB w="13500" h="13500" prst="angle"/>
                <a:extrusionClr>
                  <a:srgbClr val="48BE67"/>
                </a:extrusionClr>
                <a:contourClr>
                  <a:srgbClr val="48BE67"/>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66632" name="Text Box 72">
                <a:extLst>
                  <a:ext uri="{FF2B5EF4-FFF2-40B4-BE49-F238E27FC236}">
                    <a16:creationId xmlns:a16="http://schemas.microsoft.com/office/drawing/2014/main" id="{93CFC6B5-EF4E-4C94-9C4C-2F1534B9180E}"/>
                  </a:ext>
                </a:extLst>
              </p:cNvPr>
              <p:cNvSpPr txBox="1">
                <a:spLocks noChangeArrowheads="1"/>
              </p:cNvSpPr>
              <p:nvPr/>
            </p:nvSpPr>
            <p:spPr bwMode="gray">
              <a:xfrm>
                <a:off x="1489" y="3096"/>
                <a:ext cx="75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b="1" dirty="0">
                    <a:solidFill>
                      <a:srgbClr val="000000"/>
                    </a:solidFill>
                    <a:ea typeface="宋体" panose="02010600030101010101" pitchFamily="2" charset="-122"/>
                  </a:rPr>
                  <a:t>五、测量原理</a:t>
                </a:r>
                <a:endParaRPr lang="en-US" altLang="zh-CN" b="1" dirty="0">
                  <a:solidFill>
                    <a:srgbClr val="000000"/>
                  </a:solidFill>
                  <a:ea typeface="宋体" panose="02010600030101010101" pitchFamily="2" charset="-122"/>
                </a:endParaRPr>
              </a:p>
            </p:txBody>
          </p:sp>
        </p:grpSp>
        <p:grpSp>
          <p:nvGrpSpPr>
            <p:cNvPr id="66633" name="Group 73">
              <a:extLst>
                <a:ext uri="{FF2B5EF4-FFF2-40B4-BE49-F238E27FC236}">
                  <a16:creationId xmlns:a16="http://schemas.microsoft.com/office/drawing/2014/main" id="{73B544CD-18C1-4F0C-9A10-4E1B556D3D90}"/>
                </a:ext>
              </a:extLst>
            </p:cNvPr>
            <p:cNvGrpSpPr>
              <a:grpSpLocks/>
            </p:cNvGrpSpPr>
            <p:nvPr/>
          </p:nvGrpSpPr>
          <p:grpSpPr bwMode="auto">
            <a:xfrm>
              <a:off x="1824" y="1057"/>
              <a:ext cx="77" cy="2539"/>
              <a:chOff x="1824" y="1212"/>
              <a:chExt cx="77" cy="2539"/>
            </a:xfrm>
          </p:grpSpPr>
          <p:sp>
            <p:nvSpPr>
              <p:cNvPr id="66634" name="Rectangle 74">
                <a:extLst>
                  <a:ext uri="{FF2B5EF4-FFF2-40B4-BE49-F238E27FC236}">
                    <a16:creationId xmlns:a16="http://schemas.microsoft.com/office/drawing/2014/main" id="{B883B9DB-1085-4823-87E4-F2A984262873}"/>
                  </a:ext>
                </a:extLst>
              </p:cNvPr>
              <p:cNvSpPr>
                <a:spLocks noChangeArrowheads="1"/>
              </p:cNvSpPr>
              <p:nvPr/>
            </p:nvSpPr>
            <p:spPr bwMode="gray">
              <a:xfrm>
                <a:off x="1825" y="1212"/>
                <a:ext cx="74" cy="24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635" name="Rectangle 75">
                <a:extLst>
                  <a:ext uri="{FF2B5EF4-FFF2-40B4-BE49-F238E27FC236}">
                    <a16:creationId xmlns:a16="http://schemas.microsoft.com/office/drawing/2014/main" id="{6541319A-05D2-4D82-9809-6D2A23DB5881}"/>
                  </a:ext>
                </a:extLst>
              </p:cNvPr>
              <p:cNvSpPr>
                <a:spLocks noChangeArrowheads="1"/>
              </p:cNvSpPr>
              <p:nvPr/>
            </p:nvSpPr>
            <p:spPr bwMode="gray">
              <a:xfrm>
                <a:off x="1824" y="1780"/>
                <a:ext cx="70" cy="107"/>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636" name="Rectangle 76">
                <a:extLst>
                  <a:ext uri="{FF2B5EF4-FFF2-40B4-BE49-F238E27FC236}">
                    <a16:creationId xmlns:a16="http://schemas.microsoft.com/office/drawing/2014/main" id="{C91256F5-964E-416B-A1B7-938CBC16174C}"/>
                  </a:ext>
                </a:extLst>
              </p:cNvPr>
              <p:cNvSpPr>
                <a:spLocks noChangeArrowheads="1"/>
              </p:cNvSpPr>
              <p:nvPr/>
            </p:nvSpPr>
            <p:spPr bwMode="gray">
              <a:xfrm>
                <a:off x="1827" y="2209"/>
                <a:ext cx="70" cy="107"/>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637" name="Rectangle 77">
                <a:extLst>
                  <a:ext uri="{FF2B5EF4-FFF2-40B4-BE49-F238E27FC236}">
                    <a16:creationId xmlns:a16="http://schemas.microsoft.com/office/drawing/2014/main" id="{545FA754-3EBF-4D0F-B556-1B6EDB3C89F5}"/>
                  </a:ext>
                </a:extLst>
              </p:cNvPr>
              <p:cNvSpPr>
                <a:spLocks noChangeArrowheads="1"/>
              </p:cNvSpPr>
              <p:nvPr/>
            </p:nvSpPr>
            <p:spPr bwMode="gray">
              <a:xfrm>
                <a:off x="1825" y="2641"/>
                <a:ext cx="70" cy="107"/>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638" name="Rectangle 78">
                <a:extLst>
                  <a:ext uri="{FF2B5EF4-FFF2-40B4-BE49-F238E27FC236}">
                    <a16:creationId xmlns:a16="http://schemas.microsoft.com/office/drawing/2014/main" id="{CD6F41A5-4D8C-4DFE-AE36-2C8816EC6C6B}"/>
                  </a:ext>
                </a:extLst>
              </p:cNvPr>
              <p:cNvSpPr>
                <a:spLocks noChangeArrowheads="1"/>
              </p:cNvSpPr>
              <p:nvPr/>
            </p:nvSpPr>
            <p:spPr bwMode="gray">
              <a:xfrm>
                <a:off x="1825" y="3072"/>
                <a:ext cx="70" cy="107"/>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639" name="Rectangle 79">
                <a:extLst>
                  <a:ext uri="{FF2B5EF4-FFF2-40B4-BE49-F238E27FC236}">
                    <a16:creationId xmlns:a16="http://schemas.microsoft.com/office/drawing/2014/main" id="{A07F0AA7-9CA7-49F6-A58F-43BB3E7DA397}"/>
                  </a:ext>
                </a:extLst>
              </p:cNvPr>
              <p:cNvSpPr>
                <a:spLocks noChangeArrowheads="1"/>
              </p:cNvSpPr>
              <p:nvPr/>
            </p:nvSpPr>
            <p:spPr bwMode="gray">
              <a:xfrm>
                <a:off x="1827" y="3511"/>
                <a:ext cx="74" cy="24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6640" name="Group 80">
              <a:extLst>
                <a:ext uri="{FF2B5EF4-FFF2-40B4-BE49-F238E27FC236}">
                  <a16:creationId xmlns:a16="http://schemas.microsoft.com/office/drawing/2014/main" id="{D3EC606E-5B04-435F-A055-4ED1D30FE79C}"/>
                </a:ext>
              </a:extLst>
            </p:cNvPr>
            <p:cNvGrpSpPr>
              <a:grpSpLocks/>
            </p:cNvGrpSpPr>
            <p:nvPr/>
          </p:nvGrpSpPr>
          <p:grpSpPr bwMode="auto">
            <a:xfrm>
              <a:off x="3713" y="1056"/>
              <a:ext cx="79" cy="2539"/>
              <a:chOff x="3597" y="1211"/>
              <a:chExt cx="79" cy="2539"/>
            </a:xfrm>
          </p:grpSpPr>
          <p:sp>
            <p:nvSpPr>
              <p:cNvPr id="66641" name="Rectangle 81">
                <a:extLst>
                  <a:ext uri="{FF2B5EF4-FFF2-40B4-BE49-F238E27FC236}">
                    <a16:creationId xmlns:a16="http://schemas.microsoft.com/office/drawing/2014/main" id="{DD7B8791-9766-43BF-9C1C-A2130A6D4BDE}"/>
                  </a:ext>
                </a:extLst>
              </p:cNvPr>
              <p:cNvSpPr>
                <a:spLocks noChangeArrowheads="1"/>
              </p:cNvSpPr>
              <p:nvPr/>
            </p:nvSpPr>
            <p:spPr bwMode="gray">
              <a:xfrm>
                <a:off x="3598" y="1211"/>
                <a:ext cx="74" cy="24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642" name="Rectangle 82">
                <a:extLst>
                  <a:ext uri="{FF2B5EF4-FFF2-40B4-BE49-F238E27FC236}">
                    <a16:creationId xmlns:a16="http://schemas.microsoft.com/office/drawing/2014/main" id="{2BAD9697-9C67-4BBC-A844-71F61B24924A}"/>
                  </a:ext>
                </a:extLst>
              </p:cNvPr>
              <p:cNvSpPr>
                <a:spLocks noChangeArrowheads="1"/>
              </p:cNvSpPr>
              <p:nvPr/>
            </p:nvSpPr>
            <p:spPr bwMode="gray">
              <a:xfrm>
                <a:off x="3597" y="1779"/>
                <a:ext cx="76" cy="111"/>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643" name="Rectangle 83">
                <a:extLst>
                  <a:ext uri="{FF2B5EF4-FFF2-40B4-BE49-F238E27FC236}">
                    <a16:creationId xmlns:a16="http://schemas.microsoft.com/office/drawing/2014/main" id="{5D38CEAA-092C-4CCB-83BB-FF06E35B9843}"/>
                  </a:ext>
                </a:extLst>
              </p:cNvPr>
              <p:cNvSpPr>
                <a:spLocks noChangeArrowheads="1"/>
              </p:cNvSpPr>
              <p:nvPr/>
            </p:nvSpPr>
            <p:spPr bwMode="gray">
              <a:xfrm>
                <a:off x="3600" y="2208"/>
                <a:ext cx="76" cy="111"/>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644" name="Rectangle 84">
                <a:extLst>
                  <a:ext uri="{FF2B5EF4-FFF2-40B4-BE49-F238E27FC236}">
                    <a16:creationId xmlns:a16="http://schemas.microsoft.com/office/drawing/2014/main" id="{3539531A-5EC8-4A14-AC25-94ABEB740C09}"/>
                  </a:ext>
                </a:extLst>
              </p:cNvPr>
              <p:cNvSpPr>
                <a:spLocks noChangeArrowheads="1"/>
              </p:cNvSpPr>
              <p:nvPr/>
            </p:nvSpPr>
            <p:spPr bwMode="gray">
              <a:xfrm>
                <a:off x="3598" y="2640"/>
                <a:ext cx="76" cy="111"/>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645" name="Rectangle 85">
                <a:extLst>
                  <a:ext uri="{FF2B5EF4-FFF2-40B4-BE49-F238E27FC236}">
                    <a16:creationId xmlns:a16="http://schemas.microsoft.com/office/drawing/2014/main" id="{FBB22FFC-29B4-41E3-81B9-CA767E82C7C3}"/>
                  </a:ext>
                </a:extLst>
              </p:cNvPr>
              <p:cNvSpPr>
                <a:spLocks noChangeArrowheads="1"/>
              </p:cNvSpPr>
              <p:nvPr/>
            </p:nvSpPr>
            <p:spPr bwMode="gray">
              <a:xfrm>
                <a:off x="3598" y="3071"/>
                <a:ext cx="76" cy="111"/>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646" name="Rectangle 86">
                <a:extLst>
                  <a:ext uri="{FF2B5EF4-FFF2-40B4-BE49-F238E27FC236}">
                    <a16:creationId xmlns:a16="http://schemas.microsoft.com/office/drawing/2014/main" id="{0607A23B-4D1E-40ED-BA95-8213404E9B08}"/>
                  </a:ext>
                </a:extLst>
              </p:cNvPr>
              <p:cNvSpPr>
                <a:spLocks noChangeArrowheads="1"/>
              </p:cNvSpPr>
              <p:nvPr/>
            </p:nvSpPr>
            <p:spPr bwMode="gray">
              <a:xfrm>
                <a:off x="3600" y="3510"/>
                <a:ext cx="74" cy="24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6647" name="Rectangle 87">
              <a:extLst>
                <a:ext uri="{FF2B5EF4-FFF2-40B4-BE49-F238E27FC236}">
                  <a16:creationId xmlns:a16="http://schemas.microsoft.com/office/drawing/2014/main" id="{8E1F74F5-A4CD-4D40-B65B-38EA41A2E6CE}"/>
                </a:ext>
              </a:extLst>
            </p:cNvPr>
            <p:cNvSpPr>
              <a:spLocks noChangeArrowheads="1"/>
            </p:cNvSpPr>
            <p:nvPr/>
          </p:nvSpPr>
          <p:spPr bwMode="gray">
            <a:xfrm>
              <a:off x="1440" y="3589"/>
              <a:ext cx="2832" cy="96"/>
            </a:xfrm>
            <a:prstGeom prst="rect">
              <a:avLst/>
            </a:prstGeom>
            <a:gradFill rotWithShape="1">
              <a:gsLst>
                <a:gs pos="0">
                  <a:schemeClr val="bg2">
                    <a:alpha val="0"/>
                  </a:schemeClr>
                </a:gs>
                <a:gs pos="50000">
                  <a:schemeClr val="bg2">
                    <a:gamma/>
                    <a:shade val="46275"/>
                    <a:invGamma/>
                    <a:alpha val="58000"/>
                  </a:schemeClr>
                </a:gs>
                <a:gs pos="100000">
                  <a:schemeClr val="bg2">
                    <a:alpha val="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7" name="Text Box 64">
            <a:extLst>
              <a:ext uri="{FF2B5EF4-FFF2-40B4-BE49-F238E27FC236}">
                <a16:creationId xmlns:a16="http://schemas.microsoft.com/office/drawing/2014/main" id="{FC75F871-C8B2-42D4-A2CE-96CABB09F3EC}"/>
              </a:ext>
            </a:extLst>
          </p:cNvPr>
          <p:cNvSpPr txBox="1">
            <a:spLocks noChangeArrowheads="1"/>
          </p:cNvSpPr>
          <p:nvPr/>
        </p:nvSpPr>
        <p:spPr bwMode="gray">
          <a:xfrm>
            <a:off x="5625392" y="2065634"/>
            <a:ext cx="18269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zh-CN" altLang="en-US" b="1" dirty="0">
                <a:solidFill>
                  <a:srgbClr val="000000"/>
                </a:solidFill>
                <a:ea typeface="宋体" panose="02010600030101010101" pitchFamily="2" charset="-122"/>
              </a:rPr>
              <a:t>六、治具校正</a:t>
            </a:r>
            <a:endParaRPr lang="en-US" altLang="zh-CN" b="1" dirty="0">
              <a:solidFill>
                <a:srgbClr val="000000"/>
              </a:solidFill>
              <a:ea typeface="宋体" panose="02010600030101010101" pitchFamily="2" charset="-122"/>
            </a:endParaRPr>
          </a:p>
        </p:txBody>
      </p:sp>
      <p:sp>
        <p:nvSpPr>
          <p:cNvPr id="38" name="Text Box 64">
            <a:extLst>
              <a:ext uri="{FF2B5EF4-FFF2-40B4-BE49-F238E27FC236}">
                <a16:creationId xmlns:a16="http://schemas.microsoft.com/office/drawing/2014/main" id="{2EEB5C7E-F848-4136-9D93-A92210CB07BF}"/>
              </a:ext>
            </a:extLst>
          </p:cNvPr>
          <p:cNvSpPr txBox="1">
            <a:spLocks noChangeArrowheads="1"/>
          </p:cNvSpPr>
          <p:nvPr/>
        </p:nvSpPr>
        <p:spPr bwMode="gray">
          <a:xfrm>
            <a:off x="5625392" y="2713706"/>
            <a:ext cx="18269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zh-CN" altLang="en-US" b="1" dirty="0">
                <a:solidFill>
                  <a:srgbClr val="000000"/>
                </a:solidFill>
                <a:ea typeface="宋体" panose="02010600030101010101" pitchFamily="2" charset="-122"/>
              </a:rPr>
              <a:t>七、界面功能</a:t>
            </a:r>
            <a:endParaRPr lang="en-US" altLang="zh-CN" b="1" dirty="0">
              <a:solidFill>
                <a:srgbClr val="000000"/>
              </a:solidFill>
              <a:ea typeface="宋体" panose="02010600030101010101" pitchFamily="2" charset="-122"/>
            </a:endParaRPr>
          </a:p>
        </p:txBody>
      </p:sp>
      <p:sp>
        <p:nvSpPr>
          <p:cNvPr id="39" name="Text Box 64">
            <a:extLst>
              <a:ext uri="{FF2B5EF4-FFF2-40B4-BE49-F238E27FC236}">
                <a16:creationId xmlns:a16="http://schemas.microsoft.com/office/drawing/2014/main" id="{4143991D-3437-4DCA-9412-D71C5134F1B0}"/>
              </a:ext>
            </a:extLst>
          </p:cNvPr>
          <p:cNvSpPr txBox="1">
            <a:spLocks noChangeArrowheads="1"/>
          </p:cNvSpPr>
          <p:nvPr/>
        </p:nvSpPr>
        <p:spPr bwMode="gray">
          <a:xfrm>
            <a:off x="5652120" y="3384326"/>
            <a:ext cx="1826928"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zh-CN" altLang="en-US" b="1" dirty="0">
                <a:solidFill>
                  <a:srgbClr val="000000"/>
                </a:solidFill>
                <a:ea typeface="宋体" panose="02010600030101010101" pitchFamily="2" charset="-122"/>
              </a:rPr>
              <a:t>八、参数规格</a:t>
            </a:r>
            <a:endParaRPr lang="en-US" altLang="zh-CN" b="1" dirty="0">
              <a:solidFill>
                <a:srgbClr val="000000"/>
              </a:solidFill>
              <a:ea typeface="宋体" panose="02010600030101010101" pitchFamily="2" charset="-122"/>
            </a:endParaRPr>
          </a:p>
        </p:txBody>
      </p:sp>
      <p:sp>
        <p:nvSpPr>
          <p:cNvPr id="40" name="Text Box 64">
            <a:extLst>
              <a:ext uri="{FF2B5EF4-FFF2-40B4-BE49-F238E27FC236}">
                <a16:creationId xmlns:a16="http://schemas.microsoft.com/office/drawing/2014/main" id="{B9F8A900-7FA7-45A3-857B-3870D70A56B0}"/>
              </a:ext>
            </a:extLst>
          </p:cNvPr>
          <p:cNvSpPr txBox="1">
            <a:spLocks noChangeArrowheads="1"/>
          </p:cNvSpPr>
          <p:nvPr/>
        </p:nvSpPr>
        <p:spPr bwMode="gray">
          <a:xfrm>
            <a:off x="5697400" y="4081858"/>
            <a:ext cx="18269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zh-CN" altLang="en-US" b="1" dirty="0">
                <a:solidFill>
                  <a:srgbClr val="000000"/>
                </a:solidFill>
                <a:ea typeface="宋体" panose="02010600030101010101" pitchFamily="2" charset="-122"/>
              </a:rPr>
              <a:t>九、</a:t>
            </a:r>
            <a:r>
              <a:rPr lang="en-US" altLang="zh-TW" sz="1800" b="1" dirty="0">
                <a:solidFill>
                  <a:schemeClr val="bg1"/>
                </a:solidFill>
                <a:latin typeface="宋体" panose="02010600030101010101" pitchFamily="2" charset="-122"/>
                <a:ea typeface="宋体" panose="02010600030101010101" pitchFamily="2" charset="-122"/>
              </a:rPr>
              <a:t> Q&amp;A</a:t>
            </a:r>
            <a:endParaRPr lang="en-US" altLang="zh-CN" b="1" dirty="0">
              <a:solidFill>
                <a:srgbClr val="000000"/>
              </a:solidFill>
              <a:ea typeface="宋体" panose="02010600030101010101" pitchFamily="2" charset="-122"/>
            </a:endParaRPr>
          </a:p>
        </p:txBody>
      </p:sp>
      <p:sp>
        <p:nvSpPr>
          <p:cNvPr id="41" name="Text Box 64">
            <a:extLst>
              <a:ext uri="{FF2B5EF4-FFF2-40B4-BE49-F238E27FC236}">
                <a16:creationId xmlns:a16="http://schemas.microsoft.com/office/drawing/2014/main" id="{0C2584AD-B355-4B18-BC51-6049118BD9EE}"/>
              </a:ext>
            </a:extLst>
          </p:cNvPr>
          <p:cNvSpPr txBox="1">
            <a:spLocks noChangeArrowheads="1"/>
          </p:cNvSpPr>
          <p:nvPr/>
        </p:nvSpPr>
        <p:spPr bwMode="gray">
          <a:xfrm>
            <a:off x="5652120" y="4752478"/>
            <a:ext cx="18269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zh-CN" altLang="en-US" sz="1800" b="1" dirty="0">
                <a:solidFill>
                  <a:schemeClr val="bg1"/>
                </a:solidFill>
                <a:latin typeface="宋体" panose="02010600030101010101" pitchFamily="2" charset="-122"/>
                <a:ea typeface="宋体" panose="02010600030101010101" pitchFamily="2" charset="-122"/>
              </a:rPr>
              <a:t>十、客户图集</a:t>
            </a:r>
            <a:endParaRPr lang="en-US" altLang="zh-CN" b="1" dirty="0">
              <a:solidFill>
                <a:schemeClr val="bg1"/>
              </a:solidFill>
              <a:latin typeface="宋体" panose="02010600030101010101" pitchFamily="2" charset="-122"/>
              <a:ea typeface="宋体" panose="02010600030101010101" pitchFamily="2" charset="-122"/>
            </a:endParaRPr>
          </a:p>
        </p:txBody>
      </p:sp>
      <p:sp>
        <p:nvSpPr>
          <p:cNvPr id="42" name="Rectangle 25">
            <a:extLst>
              <a:ext uri="{FF2B5EF4-FFF2-40B4-BE49-F238E27FC236}">
                <a16:creationId xmlns:a16="http://schemas.microsoft.com/office/drawing/2014/main" id="{4AF85862-6217-4C5B-BB15-7CA5C5262E96}"/>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7">
            <a:extLst>
              <a:ext uri="{FF2B5EF4-FFF2-40B4-BE49-F238E27FC236}">
                <a16:creationId xmlns:a16="http://schemas.microsoft.com/office/drawing/2014/main" id="{99F500CB-AF6A-4422-AF72-2586F5B91CAD}"/>
              </a:ext>
            </a:extLst>
          </p:cNvPr>
          <p:cNvSpPr txBox="1"/>
          <p:nvPr/>
        </p:nvSpPr>
        <p:spPr>
          <a:xfrm>
            <a:off x="1790007" y="1174591"/>
            <a:ext cx="4798707" cy="923330"/>
          </a:xfrm>
          <a:prstGeom prst="rect">
            <a:avLst/>
          </a:prstGeom>
          <a:noFill/>
        </p:spPr>
        <p:txBody>
          <a:bodyPr wrap="square" rtlCol="0">
            <a:spAutoFit/>
          </a:bodyPr>
          <a:lstStyle/>
          <a:p>
            <a:pPr algn="ctr"/>
            <a:r>
              <a:rPr lang="en-US" altLang="zh-CN" sz="5400" dirty="0">
                <a:solidFill>
                  <a:schemeClr val="bg2">
                    <a:lumMod val="50000"/>
                  </a:schemeClr>
                </a:solidFill>
                <a:effectLst>
                  <a:outerShdw blurRad="266700" algn="tl" rotWithShape="0">
                    <a:schemeClr val="tx2">
                      <a:lumMod val="40000"/>
                      <a:lumOff val="60000"/>
                      <a:alpha val="55000"/>
                    </a:schemeClr>
                  </a:outerShdw>
                </a:effectLst>
                <a:latin typeface="微软雅黑" pitchFamily="34" charset="-122"/>
                <a:ea typeface="微软雅黑" pitchFamily="34" charset="-122"/>
              </a:rPr>
              <a:t>Thank you!</a:t>
            </a:r>
            <a:endParaRPr lang="zh-CN" altLang="en-US" sz="5400" dirty="0">
              <a:solidFill>
                <a:schemeClr val="bg2">
                  <a:lumMod val="50000"/>
                </a:schemeClr>
              </a:solidFill>
              <a:effectLst>
                <a:outerShdw blurRad="266700" algn="tl" rotWithShape="0">
                  <a:schemeClr val="tx2">
                    <a:lumMod val="40000"/>
                    <a:lumOff val="60000"/>
                    <a:alpha val="55000"/>
                  </a:schemeClr>
                </a:outerShdw>
              </a:effectLst>
              <a:latin typeface="微软雅黑" pitchFamily="34" charset="-122"/>
              <a:ea typeface="微软雅黑" pitchFamily="34" charset="-122"/>
            </a:endParaRPr>
          </a:p>
        </p:txBody>
      </p:sp>
      <p:sp>
        <p:nvSpPr>
          <p:cNvPr id="11" name="TextBox 7">
            <a:extLst>
              <a:ext uri="{FF2B5EF4-FFF2-40B4-BE49-F238E27FC236}">
                <a16:creationId xmlns:a16="http://schemas.microsoft.com/office/drawing/2014/main" id="{829141A4-218C-4478-8B04-A88050887D0F}"/>
              </a:ext>
            </a:extLst>
          </p:cNvPr>
          <p:cNvSpPr txBox="1"/>
          <p:nvPr/>
        </p:nvSpPr>
        <p:spPr>
          <a:xfrm>
            <a:off x="2942866" y="2120218"/>
            <a:ext cx="2492990" cy="400110"/>
          </a:xfrm>
          <a:prstGeom prst="rect">
            <a:avLst/>
          </a:prstGeom>
          <a:noFill/>
          <a:effectLst/>
        </p:spPr>
        <p:txBody>
          <a:bodyPr wrap="none" rtlCol="0">
            <a:spAutoFit/>
          </a:bodyPr>
          <a:lstStyle/>
          <a:p>
            <a:pPr algn="ctr"/>
            <a:r>
              <a:rPr lang="zh-CN" altLang="en-US" sz="2000" dirty="0">
                <a:solidFill>
                  <a:schemeClr val="bg2">
                    <a:lumMod val="50000"/>
                  </a:schemeClr>
                </a:solidFill>
                <a:latin typeface="微软雅黑" pitchFamily="34" charset="-122"/>
                <a:ea typeface="微软雅黑" pitchFamily="34" charset="-122"/>
              </a:rPr>
              <a:t>祝您有个美好的一天</a:t>
            </a:r>
          </a:p>
        </p:txBody>
      </p:sp>
      <p:sp>
        <p:nvSpPr>
          <p:cNvPr id="12" name="TextBox 8">
            <a:extLst>
              <a:ext uri="{FF2B5EF4-FFF2-40B4-BE49-F238E27FC236}">
                <a16:creationId xmlns:a16="http://schemas.microsoft.com/office/drawing/2014/main" id="{CA1DD40F-25E7-405E-ACEE-6E32206F3ED2}"/>
              </a:ext>
            </a:extLst>
          </p:cNvPr>
          <p:cNvSpPr txBox="1"/>
          <p:nvPr/>
        </p:nvSpPr>
        <p:spPr>
          <a:xfrm>
            <a:off x="1387840" y="2826484"/>
            <a:ext cx="5825856" cy="1015663"/>
          </a:xfrm>
          <a:prstGeom prst="rect">
            <a:avLst/>
          </a:prstGeom>
          <a:noFill/>
          <a:effectLst/>
        </p:spPr>
        <p:txBody>
          <a:bodyPr wrap="square" rtlCol="0">
            <a:spAutoFit/>
          </a:bodyPr>
          <a:lstStyle/>
          <a:p>
            <a:pPr algn="ctr"/>
            <a:r>
              <a:rPr lang="en-US" altLang="zh-CN" sz="1500" dirty="0">
                <a:solidFill>
                  <a:schemeClr val="bg2">
                    <a:lumMod val="50000"/>
                  </a:schemeClr>
                </a:solidFill>
              </a:rPr>
              <a:t>Technology companies will no longer be in a difficult phase, they are also promoting a culture that technology companies will no longer continue to maintain. In difficult times, they are also promoting a culture.</a:t>
            </a:r>
            <a:endParaRPr lang="zh-CN" altLang="en-US" sz="1500" dirty="0">
              <a:solidFill>
                <a:schemeClr val="bg2">
                  <a:lumMod val="50000"/>
                </a:schemeClr>
              </a:solidFill>
              <a:latin typeface="微软雅黑" pitchFamily="34" charset="-122"/>
              <a:ea typeface="微软雅黑" pitchFamily="34" charset="-122"/>
            </a:endParaRPr>
          </a:p>
        </p:txBody>
      </p:sp>
      <p:pic>
        <p:nvPicPr>
          <p:cNvPr id="8" name="图片 7">
            <a:extLst>
              <a:ext uri="{FF2B5EF4-FFF2-40B4-BE49-F238E27FC236}">
                <a16:creationId xmlns:a16="http://schemas.microsoft.com/office/drawing/2014/main" id="{5DA76809-35E7-4A8E-AE72-0D51F0175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008" y="4604593"/>
            <a:ext cx="2157984" cy="633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outVertical)">
                                      <p:cBhvr>
                                        <p:cTn id="10" dur="500"/>
                                        <p:tgtEl>
                                          <p:spTgt spid="12"/>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ADCCD64-FB2F-47B4-8BF7-253348A972DD}"/>
              </a:ext>
            </a:extLst>
          </p:cNvPr>
          <p:cNvSpPr>
            <a:spLocks noGrp="1" noChangeArrowheads="1"/>
          </p:cNvSpPr>
          <p:nvPr>
            <p:ph type="title"/>
          </p:nvPr>
        </p:nvSpPr>
        <p:spPr>
          <a:xfrm>
            <a:off x="3275856" y="152400"/>
            <a:ext cx="2683024" cy="671513"/>
          </a:xfrm>
        </p:spPr>
        <p:txBody>
          <a:bodyPr/>
          <a:lstStyle/>
          <a:p>
            <a:r>
              <a:rPr lang="zh-CN" altLang="en-US" dirty="0">
                <a:ea typeface="宋体" panose="02010600030101010101" pitchFamily="2" charset="-122"/>
              </a:rPr>
              <a:t>一、设计理念</a:t>
            </a:r>
            <a:endParaRPr lang="en-US" altLang="zh-CN" dirty="0">
              <a:ea typeface="宋体" panose="02010600030101010101" pitchFamily="2" charset="-122"/>
            </a:endParaRPr>
          </a:p>
        </p:txBody>
      </p:sp>
      <p:sp>
        <p:nvSpPr>
          <p:cNvPr id="67587" name="Rectangle 3">
            <a:extLst>
              <a:ext uri="{FF2B5EF4-FFF2-40B4-BE49-F238E27FC236}">
                <a16:creationId xmlns:a16="http://schemas.microsoft.com/office/drawing/2014/main" id="{90893271-3A06-4FDB-A80C-535583CF3567}"/>
              </a:ext>
            </a:extLst>
          </p:cNvPr>
          <p:cNvSpPr>
            <a:spLocks noGrp="1" noChangeArrowheads="1"/>
          </p:cNvSpPr>
          <p:nvPr>
            <p:ph type="body" idx="1"/>
          </p:nvPr>
        </p:nvSpPr>
        <p:spPr>
          <a:xfrm>
            <a:off x="467544" y="1700808"/>
            <a:ext cx="8568952" cy="3556992"/>
          </a:xfrm>
        </p:spPr>
        <p:txBody>
          <a:bodyPr/>
          <a:lstStyle/>
          <a:p>
            <a:pPr>
              <a:lnSpc>
                <a:spcPct val="80000"/>
              </a:lnSpc>
            </a:pPr>
            <a:r>
              <a:rPr lang="en-US" altLang="zh-CN" sz="2800" dirty="0">
                <a:ea typeface="汉仪书宋一繁" pitchFamily="49" charset="-122"/>
              </a:rPr>
              <a:t>SLG-500  2D</a:t>
            </a:r>
            <a:r>
              <a:rPr lang="zh-CN" altLang="en-US" sz="2800" dirty="0">
                <a:ea typeface="宋体" panose="02010600030101010101" pitchFamily="2" charset="-122"/>
              </a:rPr>
              <a:t> </a:t>
            </a:r>
            <a:r>
              <a:rPr lang="en-US" altLang="zh-CN" sz="2800" dirty="0">
                <a:ea typeface="宋体" panose="02010600030101010101" pitchFamily="2" charset="-122"/>
              </a:rPr>
              <a:t>SPI</a:t>
            </a:r>
            <a:r>
              <a:rPr lang="en-US" altLang="zh-TW" sz="2800" dirty="0">
                <a:ea typeface="宋体" panose="02010600030101010101" pitchFamily="2" charset="-122"/>
              </a:rPr>
              <a:t>---</a:t>
            </a:r>
            <a:r>
              <a:rPr lang="zh-CN" altLang="en-US" sz="2800" dirty="0">
                <a:ea typeface="宋体" panose="02010600030101010101" pitchFamily="2" charset="-122"/>
              </a:rPr>
              <a:t>主要是针对锡膏印刷过程及标准元器件厚度，需要真实掌握锡膏印刷厚度及贴片后元件的良率性，以达到符合</a:t>
            </a:r>
            <a:r>
              <a:rPr lang="en-US" altLang="zh-CN" sz="2800" dirty="0">
                <a:ea typeface="宋体" panose="02010600030101010101" pitchFamily="2" charset="-122"/>
              </a:rPr>
              <a:t>SMT</a:t>
            </a:r>
            <a:r>
              <a:rPr lang="zh-CN" altLang="en-US" sz="2800" dirty="0">
                <a:ea typeface="宋体" panose="02010600030101010101" pitchFamily="2" charset="-122"/>
              </a:rPr>
              <a:t>制程标准厚度所衍生的设计理念产品，希望由此项产品的设计，来帮助使用者提升产品制程良率。</a:t>
            </a:r>
            <a:endParaRPr lang="en-US" altLang="zh-CN" sz="2800" b="1" dirty="0">
              <a:solidFill>
                <a:schemeClr val="tx1"/>
              </a:solidFill>
              <a:ea typeface="宋体" panose="02010600030101010101" pitchFamily="2" charset="-122"/>
            </a:endParaRPr>
          </a:p>
        </p:txBody>
      </p:sp>
      <p:pic>
        <p:nvPicPr>
          <p:cNvPr id="8" name="Picture 23" descr="4$XM]~B2[IBCYL17}_}T1BC">
            <a:extLst>
              <a:ext uri="{FF2B5EF4-FFF2-40B4-BE49-F238E27FC236}">
                <a16:creationId xmlns:a16="http://schemas.microsoft.com/office/drawing/2014/main" id="{962602D0-1D21-4FDE-8A51-CE396CD56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061048"/>
            <a:ext cx="17272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测厚仪包装">
            <a:extLst>
              <a:ext uri="{FF2B5EF4-FFF2-40B4-BE49-F238E27FC236}">
                <a16:creationId xmlns:a16="http://schemas.microsoft.com/office/drawing/2014/main" id="{A9E86E67-35D8-4A6A-96E7-64EAA84F8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06" y="4061048"/>
            <a:ext cx="24130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IMG_0696">
            <a:extLst>
              <a:ext uri="{FF2B5EF4-FFF2-40B4-BE49-F238E27FC236}">
                <a16:creationId xmlns:a16="http://schemas.microsoft.com/office/drawing/2014/main" id="{2D71E702-06C3-4A65-89C9-1A84529FB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581" y="4061048"/>
            <a:ext cx="18716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5">
            <a:extLst>
              <a:ext uri="{FF2B5EF4-FFF2-40B4-BE49-F238E27FC236}">
                <a16:creationId xmlns:a16="http://schemas.microsoft.com/office/drawing/2014/main" id="{2E4AC2A3-E8B1-4256-9390-7805BE0F9292}"/>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pic>
        <p:nvPicPr>
          <p:cNvPr id="3" name="图片 2">
            <a:extLst>
              <a:ext uri="{FF2B5EF4-FFF2-40B4-BE49-F238E27FC236}">
                <a16:creationId xmlns:a16="http://schemas.microsoft.com/office/drawing/2014/main" id="{C62BB1AE-DF46-450B-9FA8-11E4571B19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0060" y="4057872"/>
            <a:ext cx="2382158" cy="1584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B9A6E46-FA98-4129-AEC1-6A1020563176}"/>
              </a:ext>
            </a:extLst>
          </p:cNvPr>
          <p:cNvSpPr>
            <a:spLocks noGrp="1" noChangeArrowheads="1"/>
          </p:cNvSpPr>
          <p:nvPr>
            <p:ph type="title"/>
          </p:nvPr>
        </p:nvSpPr>
        <p:spPr/>
        <p:txBody>
          <a:bodyPr/>
          <a:lstStyle/>
          <a:p>
            <a:r>
              <a:rPr lang="zh-CN" altLang="en-US" sz="3600" dirty="0">
                <a:ea typeface="宋体" panose="02010600030101010101" pitchFamily="2" charset="-122"/>
              </a:rPr>
              <a:t>二、产品应用</a:t>
            </a:r>
            <a:endParaRPr lang="en-US" altLang="zh-CN" sz="2000" dirty="0">
              <a:solidFill>
                <a:schemeClr val="accent1"/>
              </a:solidFill>
              <a:ea typeface="宋体" panose="02010600030101010101" pitchFamily="2" charset="-122"/>
            </a:endParaRPr>
          </a:p>
        </p:txBody>
      </p:sp>
      <p:sp>
        <p:nvSpPr>
          <p:cNvPr id="68611" name="AutoShape 3">
            <a:extLst>
              <a:ext uri="{FF2B5EF4-FFF2-40B4-BE49-F238E27FC236}">
                <a16:creationId xmlns:a16="http://schemas.microsoft.com/office/drawing/2014/main" id="{5C96A539-19F7-4EF9-B747-586D74C69245}"/>
              </a:ext>
            </a:extLst>
          </p:cNvPr>
          <p:cNvSpPr>
            <a:spLocks noChangeArrowheads="1"/>
          </p:cNvSpPr>
          <p:nvPr/>
        </p:nvSpPr>
        <p:spPr bwMode="auto">
          <a:xfrm>
            <a:off x="808855" y="1228398"/>
            <a:ext cx="7939608" cy="5112568"/>
          </a:xfrm>
          <a:prstGeom prst="roundRect">
            <a:avLst>
              <a:gd name="adj" fmla="val 16667"/>
            </a:avLst>
          </a:prstGeom>
          <a:gradFill>
            <a:gsLst>
              <a:gs pos="0">
                <a:srgbClr val="99CCFF">
                  <a:alpha val="0"/>
                </a:srgbClr>
              </a:gs>
              <a:gs pos="100000">
                <a:srgbClr val="99CCFF">
                  <a:gamma/>
                  <a:tint val="27451"/>
                  <a:invGamma/>
                </a:srgbClr>
              </a:gs>
            </a:gsLst>
            <a:lin ang="5400000" scaled="1"/>
          </a:gradFill>
          <a:ln w="38100">
            <a:solidFill>
              <a:srgbClr val="3366FF"/>
            </a:solidFill>
            <a:round/>
            <a:headEnd/>
            <a:tailEnd/>
          </a:ln>
          <a:effectLst/>
        </p:spPr>
        <p:txBody>
          <a:bodyPr wrap="none" anchor="ctr"/>
          <a:lstStyle/>
          <a:p>
            <a:pPr eaLnBrk="0" hangingPunct="0"/>
            <a:endParaRPr lang="zh-CN" altLang="zh-CN">
              <a:latin typeface="Verdana" panose="020B0604030504040204" pitchFamily="34" charset="0"/>
            </a:endParaRPr>
          </a:p>
        </p:txBody>
      </p:sp>
      <p:sp>
        <p:nvSpPr>
          <p:cNvPr id="68615" name="AutoShape 7">
            <a:extLst>
              <a:ext uri="{FF2B5EF4-FFF2-40B4-BE49-F238E27FC236}">
                <a16:creationId xmlns:a16="http://schemas.microsoft.com/office/drawing/2014/main" id="{019FF170-E325-4141-92D7-B666DD611781}"/>
              </a:ext>
            </a:extLst>
          </p:cNvPr>
          <p:cNvSpPr>
            <a:spLocks noChangeAspect="1" noChangeArrowheads="1" noTextEdit="1"/>
          </p:cNvSpPr>
          <p:nvPr/>
        </p:nvSpPr>
        <p:spPr bwMode="gray">
          <a:xfrm>
            <a:off x="3222625" y="3176588"/>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617" name="AutoShape 9">
            <a:extLst>
              <a:ext uri="{FF2B5EF4-FFF2-40B4-BE49-F238E27FC236}">
                <a16:creationId xmlns:a16="http://schemas.microsoft.com/office/drawing/2014/main" id="{A6BF06ED-1B87-48E3-9887-4549A1540AFE}"/>
              </a:ext>
            </a:extLst>
          </p:cNvPr>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 name="矩形 1">
            <a:extLst>
              <a:ext uri="{FF2B5EF4-FFF2-40B4-BE49-F238E27FC236}">
                <a16:creationId xmlns:a16="http://schemas.microsoft.com/office/drawing/2014/main" id="{52BD27FA-5DC5-4F81-9A4D-129059BE2BC4}"/>
              </a:ext>
            </a:extLst>
          </p:cNvPr>
          <p:cNvSpPr/>
          <p:nvPr/>
        </p:nvSpPr>
        <p:spPr>
          <a:xfrm>
            <a:off x="1196455" y="1340768"/>
            <a:ext cx="7344815" cy="4832092"/>
          </a:xfrm>
          <a:prstGeom prst="rect">
            <a:avLst/>
          </a:prstGeom>
        </p:spPr>
        <p:txBody>
          <a:bodyPr wrap="square">
            <a:spAutoFit/>
          </a:bodyPr>
          <a:lstStyle/>
          <a:p>
            <a:pPr marL="285750" indent="-285750" algn="l" eaLnBrk="1" hangingPunct="1">
              <a:buFont typeface="Arial" panose="020B0604020202020204" pitchFamily="34" charset="0"/>
              <a:buChar char="•"/>
            </a:pPr>
            <a:r>
              <a:rPr lang="zh-CN" altLang="en-US" sz="2800" dirty="0">
                <a:solidFill>
                  <a:schemeClr val="tx2"/>
                </a:solidFill>
                <a:latin typeface="宋体" panose="02010600030101010101" pitchFamily="2" charset="-122"/>
                <a:ea typeface="宋体" panose="02010600030101010101" pitchFamily="2" charset="-122"/>
              </a:rPr>
              <a:t>锡膏厚度良性测量</a:t>
            </a:r>
            <a:endParaRPr lang="en-US" altLang="zh-CN" sz="2800" dirty="0">
              <a:solidFill>
                <a:schemeClr val="tx2"/>
              </a:solidFill>
              <a:latin typeface="宋体" panose="02010600030101010101" pitchFamily="2" charset="-122"/>
              <a:ea typeface="宋体" panose="02010600030101010101" pitchFamily="2" charset="-122"/>
            </a:endParaRPr>
          </a:p>
          <a:p>
            <a:pPr marL="285750" indent="-285750" algn="l" eaLnBrk="1" hangingPunct="1">
              <a:buFont typeface="Arial" panose="020B0604020202020204" pitchFamily="34" charset="0"/>
              <a:buChar char="•"/>
            </a:pPr>
            <a:r>
              <a:rPr lang="zh-CN" altLang="en-US" sz="2800" dirty="0">
                <a:solidFill>
                  <a:schemeClr val="tx2"/>
                </a:solidFill>
                <a:latin typeface="宋体" panose="02010600030101010101" pitchFamily="2" charset="-122"/>
                <a:ea typeface="宋体" panose="02010600030101010101" pitchFamily="2" charset="-122"/>
              </a:rPr>
              <a:t>锡膏刮刀压力水平判定</a:t>
            </a:r>
            <a:endParaRPr lang="en-US" altLang="zh-CN" sz="2800" dirty="0">
              <a:solidFill>
                <a:schemeClr val="tx2"/>
              </a:solidFill>
              <a:latin typeface="宋体" panose="02010600030101010101" pitchFamily="2" charset="-122"/>
              <a:ea typeface="宋体" panose="02010600030101010101" pitchFamily="2" charset="-122"/>
            </a:endParaRPr>
          </a:p>
          <a:p>
            <a:pPr marL="285750" indent="-285750" algn="l" eaLnBrk="1" hangingPunct="1">
              <a:buFont typeface="Arial" panose="020B0604020202020204" pitchFamily="34" charset="0"/>
              <a:buChar char="•"/>
            </a:pPr>
            <a:r>
              <a:rPr lang="en-US" altLang="zh-CN" sz="2800" dirty="0">
                <a:solidFill>
                  <a:schemeClr val="tx2"/>
                </a:solidFill>
                <a:latin typeface="宋体" panose="02010600030101010101" pitchFamily="2" charset="-122"/>
                <a:ea typeface="宋体" panose="02010600030101010101" pitchFamily="2" charset="-122"/>
              </a:rPr>
              <a:t>PCB</a:t>
            </a:r>
            <a:r>
              <a:rPr lang="zh-CN" altLang="en-US" sz="2800" dirty="0">
                <a:solidFill>
                  <a:schemeClr val="tx2"/>
                </a:solidFill>
                <a:latin typeface="宋体" panose="02010600030101010101" pitchFamily="2" charset="-122"/>
                <a:ea typeface="宋体" panose="02010600030101010101" pitchFamily="2" charset="-122"/>
              </a:rPr>
              <a:t>板面铜箔、印字厚度测量</a:t>
            </a:r>
            <a:endParaRPr lang="en-US" altLang="zh-CN" sz="2800" dirty="0">
              <a:solidFill>
                <a:schemeClr val="tx2"/>
              </a:solidFill>
              <a:latin typeface="宋体" panose="02010600030101010101" pitchFamily="2" charset="-122"/>
              <a:ea typeface="宋体" panose="02010600030101010101" pitchFamily="2" charset="-122"/>
            </a:endParaRPr>
          </a:p>
          <a:p>
            <a:pPr marL="285750" indent="-285750" algn="l" eaLnBrk="1" hangingPunct="1">
              <a:buFont typeface="Arial" panose="020B0604020202020204" pitchFamily="34" charset="0"/>
              <a:buChar char="•"/>
            </a:pPr>
            <a:r>
              <a:rPr lang="zh-CN" altLang="en-US" sz="2800" dirty="0">
                <a:solidFill>
                  <a:schemeClr val="tx2"/>
                </a:solidFill>
                <a:latin typeface="宋体" panose="02010600030101010101" pitchFamily="2" charset="-122"/>
                <a:ea typeface="宋体" panose="02010600030101010101" pitchFamily="2" charset="-122"/>
              </a:rPr>
              <a:t>锡膏印刷成型后的尺寸测量检查</a:t>
            </a:r>
            <a:endParaRPr lang="en-US" altLang="zh-CN" sz="2800" dirty="0">
              <a:solidFill>
                <a:schemeClr val="tx2"/>
              </a:solidFill>
              <a:latin typeface="宋体" panose="02010600030101010101" pitchFamily="2" charset="-122"/>
              <a:ea typeface="宋体" panose="02010600030101010101" pitchFamily="2" charset="-122"/>
            </a:endParaRPr>
          </a:p>
          <a:p>
            <a:pPr marL="285750" indent="-285750" algn="l" eaLnBrk="1" hangingPunct="1">
              <a:buFont typeface="Arial" panose="020B0604020202020204" pitchFamily="34" charset="0"/>
              <a:buChar char="•"/>
            </a:pPr>
            <a:r>
              <a:rPr lang="zh-CN" altLang="en-US" sz="2800" dirty="0">
                <a:solidFill>
                  <a:schemeClr val="tx2"/>
                </a:solidFill>
                <a:latin typeface="宋体" panose="02010600030101010101" pitchFamily="2" charset="-122"/>
                <a:ea typeface="宋体" panose="02010600030101010101" pitchFamily="2" charset="-122"/>
              </a:rPr>
              <a:t>线路板上器件面积，体积，线长、夹角测量</a:t>
            </a:r>
            <a:endParaRPr lang="en-US" altLang="zh-CN" sz="2800" dirty="0">
              <a:solidFill>
                <a:schemeClr val="tx2"/>
              </a:solidFill>
              <a:latin typeface="宋体" panose="02010600030101010101" pitchFamily="2" charset="-122"/>
              <a:ea typeface="宋体" panose="02010600030101010101" pitchFamily="2" charset="-122"/>
            </a:endParaRPr>
          </a:p>
          <a:p>
            <a:pPr marL="285750" indent="-285750" algn="l" eaLnBrk="1" hangingPunct="1">
              <a:buFont typeface="Arial" panose="020B0604020202020204" pitchFamily="34" charset="0"/>
              <a:buChar char="•"/>
            </a:pPr>
            <a:r>
              <a:rPr lang="zh-TW" altLang="en-US" sz="2800" b="1" dirty="0">
                <a:solidFill>
                  <a:schemeClr val="tx2"/>
                </a:solidFill>
                <a:latin typeface="宋体" panose="02010600030101010101" pitchFamily="2" charset="-122"/>
                <a:ea typeface="宋体" panose="02010600030101010101" pitchFamily="2" charset="-122"/>
              </a:rPr>
              <a:t>各式厚度</a:t>
            </a:r>
            <a:r>
              <a:rPr lang="zh-CN" altLang="en-US" sz="2800" b="1" dirty="0">
                <a:solidFill>
                  <a:schemeClr val="tx2"/>
                </a:solidFill>
                <a:latin typeface="宋体" panose="02010600030101010101" pitchFamily="2" charset="-122"/>
                <a:ea typeface="宋体" panose="02010600030101010101" pitchFamily="2" charset="-122"/>
              </a:rPr>
              <a:t>量测数值取得统计分析</a:t>
            </a:r>
            <a:endParaRPr lang="en-US" altLang="zh-CN" sz="2800" b="1" dirty="0">
              <a:solidFill>
                <a:schemeClr val="tx2"/>
              </a:solidFill>
              <a:latin typeface="宋体" panose="02010600030101010101" pitchFamily="2" charset="-122"/>
              <a:ea typeface="宋体" panose="02010600030101010101" pitchFamily="2" charset="-122"/>
            </a:endParaRPr>
          </a:p>
          <a:p>
            <a:pPr marL="285750" indent="-285750" algn="l" eaLnBrk="1" hangingPunct="1">
              <a:buFont typeface="Arial" panose="020B0604020202020204" pitchFamily="34" charset="0"/>
              <a:buChar char="•"/>
            </a:pPr>
            <a:r>
              <a:rPr lang="zh-CN" altLang="en-US" sz="2800" b="1" dirty="0">
                <a:solidFill>
                  <a:schemeClr val="tx2"/>
                </a:solidFill>
                <a:latin typeface="宋体" panose="02010600030101010101" pitchFamily="2" charset="-122"/>
                <a:ea typeface="宋体" panose="02010600030101010101" pitchFamily="2" charset="-122"/>
              </a:rPr>
              <a:t>锡膏印刷制程品质检查</a:t>
            </a:r>
            <a:endParaRPr lang="en-US" altLang="zh-CN" sz="2800" b="1" dirty="0">
              <a:solidFill>
                <a:schemeClr val="tx2"/>
              </a:solidFill>
              <a:latin typeface="宋体" panose="02010600030101010101" pitchFamily="2" charset="-122"/>
              <a:ea typeface="宋体" panose="02010600030101010101" pitchFamily="2" charset="-122"/>
            </a:endParaRPr>
          </a:p>
          <a:p>
            <a:pPr marL="285750" indent="-285750" algn="l" eaLnBrk="1" hangingPunct="1">
              <a:buFont typeface="Arial" panose="020B0604020202020204" pitchFamily="34" charset="0"/>
              <a:buChar char="•"/>
            </a:pPr>
            <a:r>
              <a:rPr lang="zh-TW" altLang="en-US" sz="2800" dirty="0">
                <a:solidFill>
                  <a:schemeClr val="tx2"/>
                </a:solidFill>
                <a:latin typeface="宋体" panose="02010600030101010101" pitchFamily="2" charset="-122"/>
                <a:ea typeface="宋体" panose="02010600030101010101" pitchFamily="2" charset="-122"/>
              </a:rPr>
              <a:t>提供</a:t>
            </a:r>
            <a:r>
              <a:rPr lang="zh-CN" altLang="en-US" sz="2800" dirty="0">
                <a:solidFill>
                  <a:schemeClr val="tx2"/>
                </a:solidFill>
                <a:latin typeface="宋体" panose="02010600030101010101" pitchFamily="2" charset="-122"/>
                <a:ea typeface="宋体" panose="02010600030101010101" pitchFamily="2" charset="-122"/>
              </a:rPr>
              <a:t>允许范围内</a:t>
            </a:r>
            <a:r>
              <a:rPr lang="zh-TW" altLang="en-US" sz="2800" dirty="0">
                <a:solidFill>
                  <a:schemeClr val="tx2"/>
                </a:solidFill>
                <a:latin typeface="宋体" panose="02010600030101010101" pitchFamily="2" charset="-122"/>
                <a:ea typeface="宋体" panose="02010600030101010101" pitchFamily="2" charset="-122"/>
              </a:rPr>
              <a:t>其他</a:t>
            </a:r>
            <a:r>
              <a:rPr lang="zh-CN" altLang="en-US" sz="2800" dirty="0">
                <a:solidFill>
                  <a:schemeClr val="tx2"/>
                </a:solidFill>
                <a:latin typeface="宋体" panose="02010600030101010101" pitchFamily="2" charset="-122"/>
                <a:ea typeface="宋体" panose="02010600030101010101" pitchFamily="2" charset="-122"/>
              </a:rPr>
              <a:t>微小</a:t>
            </a:r>
            <a:r>
              <a:rPr lang="zh-TW" altLang="en-US" sz="2800" dirty="0">
                <a:solidFill>
                  <a:schemeClr val="tx2"/>
                </a:solidFill>
                <a:latin typeface="宋体" panose="02010600030101010101" pitchFamily="2" charset="-122"/>
                <a:ea typeface="宋体" panose="02010600030101010101" pitchFamily="2" charset="-122"/>
              </a:rPr>
              <a:t>物品</a:t>
            </a:r>
            <a:r>
              <a:rPr lang="zh-CN" altLang="en-US" sz="2800" dirty="0">
                <a:solidFill>
                  <a:schemeClr val="tx2"/>
                </a:solidFill>
                <a:latin typeface="宋体" panose="02010600030101010101" pitchFamily="2" charset="-122"/>
                <a:ea typeface="宋体" panose="02010600030101010101" pitchFamily="2" charset="-122"/>
              </a:rPr>
              <a:t>测厚、测长、量测检查</a:t>
            </a:r>
            <a:endParaRPr lang="en-US" altLang="zh-CN" sz="2800" dirty="0">
              <a:solidFill>
                <a:schemeClr val="tx2"/>
              </a:solidFill>
              <a:latin typeface="宋体" panose="02010600030101010101" pitchFamily="2" charset="-122"/>
              <a:ea typeface="宋体" panose="02010600030101010101" pitchFamily="2" charset="-122"/>
            </a:endParaRPr>
          </a:p>
          <a:p>
            <a:pPr marL="285750" indent="-285750" algn="l" eaLnBrk="1" hangingPunct="1">
              <a:buFont typeface="Arial" panose="020B0604020202020204" pitchFamily="34" charset="0"/>
              <a:buChar char="•"/>
            </a:pPr>
            <a:r>
              <a:rPr lang="zh-CN" altLang="en-US" sz="2800" dirty="0">
                <a:solidFill>
                  <a:schemeClr val="tx2"/>
                </a:solidFill>
                <a:latin typeface="宋体" panose="02010600030101010101" pitchFamily="2" charset="-122"/>
                <a:ea typeface="宋体" panose="02010600030101010101" pitchFamily="2" charset="-122"/>
              </a:rPr>
              <a:t>半导体金线精密测量</a:t>
            </a:r>
            <a:endParaRPr lang="en-US" altLang="zh-CN" sz="2800" dirty="0">
              <a:solidFill>
                <a:schemeClr val="tx2"/>
              </a:solidFill>
              <a:latin typeface="宋体" panose="02010600030101010101" pitchFamily="2" charset="-122"/>
              <a:ea typeface="宋体" panose="02010600030101010101" pitchFamily="2" charset="-122"/>
            </a:endParaRPr>
          </a:p>
          <a:p>
            <a:pPr marL="285750" indent="-285750" algn="l" eaLnBrk="1" hangingPunct="1">
              <a:buFont typeface="Arial" panose="020B0604020202020204" pitchFamily="34" charset="0"/>
              <a:buChar char="•"/>
            </a:pPr>
            <a:r>
              <a:rPr lang="zh-CN" altLang="en-US" sz="2800" dirty="0">
                <a:solidFill>
                  <a:schemeClr val="tx2"/>
                </a:solidFill>
                <a:latin typeface="宋体" panose="02010600030101010101" pitchFamily="2" charset="-122"/>
                <a:ea typeface="宋体" panose="02010600030101010101" pitchFamily="2" charset="-122"/>
              </a:rPr>
              <a:t>围坝胶均匀度测量</a:t>
            </a:r>
            <a:endParaRPr lang="zh-TW" altLang="zh-CN" sz="2800" dirty="0">
              <a:solidFill>
                <a:schemeClr val="tx2"/>
              </a:solidFill>
              <a:latin typeface="宋体" panose="02010600030101010101" pitchFamily="2" charset="-122"/>
              <a:ea typeface="宋体" panose="02010600030101010101" pitchFamily="2" charset="-122"/>
            </a:endParaRPr>
          </a:p>
        </p:txBody>
      </p:sp>
      <p:sp>
        <p:nvSpPr>
          <p:cNvPr id="27" name="Rectangle 25">
            <a:extLst>
              <a:ext uri="{FF2B5EF4-FFF2-40B4-BE49-F238E27FC236}">
                <a16:creationId xmlns:a16="http://schemas.microsoft.com/office/drawing/2014/main" id="{2E7A8447-CE2A-46BF-808D-21BCD9F85814}"/>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D10C373-2CB8-4180-8774-8DC2A2A30789}"/>
              </a:ext>
            </a:extLst>
          </p:cNvPr>
          <p:cNvSpPr>
            <a:spLocks noGrp="1" noChangeArrowheads="1"/>
          </p:cNvSpPr>
          <p:nvPr>
            <p:ph type="title"/>
          </p:nvPr>
        </p:nvSpPr>
        <p:spPr/>
        <p:txBody>
          <a:bodyPr/>
          <a:lstStyle/>
          <a:p>
            <a:r>
              <a:rPr lang="en-US" altLang="zh-CN" dirty="0">
                <a:ea typeface="宋体" panose="02010600030101010101" pitchFamily="2" charset="-122"/>
              </a:rPr>
              <a:t> </a:t>
            </a:r>
            <a:r>
              <a:rPr lang="zh-CN" altLang="en-US" dirty="0">
                <a:ea typeface="宋体" panose="02010600030101010101" pitchFamily="2" charset="-122"/>
              </a:rPr>
              <a:t>三、产品特色</a:t>
            </a:r>
            <a:endParaRPr lang="en-US" altLang="zh-CN" dirty="0">
              <a:ea typeface="宋体" panose="02010600030101010101" pitchFamily="2" charset="-122"/>
            </a:endParaRPr>
          </a:p>
        </p:txBody>
      </p:sp>
      <p:sp>
        <p:nvSpPr>
          <p:cNvPr id="32" name="矩形 31">
            <a:extLst>
              <a:ext uri="{FF2B5EF4-FFF2-40B4-BE49-F238E27FC236}">
                <a16:creationId xmlns:a16="http://schemas.microsoft.com/office/drawing/2014/main" id="{5C93F715-961A-4D9C-89D2-79507739CCD6}"/>
              </a:ext>
            </a:extLst>
          </p:cNvPr>
          <p:cNvSpPr/>
          <p:nvPr/>
        </p:nvSpPr>
        <p:spPr>
          <a:xfrm>
            <a:off x="611560" y="1325066"/>
            <a:ext cx="8227640" cy="4524315"/>
          </a:xfrm>
          <a:prstGeom prst="rect">
            <a:avLst/>
          </a:prstGeom>
        </p:spPr>
        <p:txBody>
          <a:bodyPr wrap="square">
            <a:spAutoFit/>
          </a:bodyPr>
          <a:lstStyle/>
          <a:p>
            <a:pPr marL="342900" indent="-342900" algn="l" eaLnBrk="1" hangingPunct="1">
              <a:buFont typeface="Arial" panose="020B0604020202020204" pitchFamily="34" charset="0"/>
              <a:buChar char="•"/>
            </a:pPr>
            <a:r>
              <a:rPr lang="zh-TW" altLang="en-US" sz="2400" dirty="0">
                <a:solidFill>
                  <a:schemeClr val="tx2"/>
                </a:solidFill>
                <a:latin typeface="宋体" panose="02010600030101010101" pitchFamily="2" charset="-122"/>
                <a:ea typeface="宋体" panose="02010600030101010101" pitchFamily="2" charset="-122"/>
              </a:rPr>
              <a:t>使用</a:t>
            </a:r>
            <a:r>
              <a:rPr lang="en-US" altLang="zh-TW" sz="2400" dirty="0">
                <a:solidFill>
                  <a:schemeClr val="tx2"/>
                </a:solidFill>
                <a:latin typeface="宋体" panose="02010600030101010101" pitchFamily="2" charset="-122"/>
                <a:ea typeface="宋体" panose="02010600030101010101" pitchFamily="2" charset="-122"/>
              </a:rPr>
              <a:t>windows</a:t>
            </a:r>
            <a:r>
              <a:rPr lang="zh-CN" altLang="en-US" sz="2400" dirty="0">
                <a:solidFill>
                  <a:schemeClr val="tx2"/>
                </a:solidFill>
                <a:latin typeface="宋体" panose="02010600030101010101" pitchFamily="2" charset="-122"/>
                <a:ea typeface="宋体" panose="02010600030101010101" pitchFamily="2" charset="-122"/>
              </a:rPr>
              <a:t>视窗界面、</a:t>
            </a:r>
            <a:r>
              <a:rPr lang="zh-TW" altLang="en-US" sz="2400" dirty="0">
                <a:solidFill>
                  <a:schemeClr val="tx2"/>
                </a:solidFill>
                <a:latin typeface="宋体" panose="02010600030101010101" pitchFamily="2" charset="-122"/>
                <a:ea typeface="宋体" panose="02010600030101010101" pitchFamily="2" charset="-122"/>
              </a:rPr>
              <a:t>可中</a:t>
            </a:r>
            <a:r>
              <a:rPr lang="en-US" altLang="zh-TW" sz="2400" dirty="0">
                <a:solidFill>
                  <a:schemeClr val="tx2"/>
                </a:solidFill>
                <a:latin typeface="宋体" panose="02010600030101010101" pitchFamily="2" charset="-122"/>
                <a:ea typeface="宋体" panose="02010600030101010101" pitchFamily="2" charset="-122"/>
              </a:rPr>
              <a:t>/</a:t>
            </a:r>
            <a:r>
              <a:rPr lang="zh-TW" altLang="en-US" sz="2400" dirty="0">
                <a:solidFill>
                  <a:schemeClr val="tx2"/>
                </a:solidFill>
                <a:latin typeface="宋体" panose="02010600030101010101" pitchFamily="2" charset="-122"/>
                <a:ea typeface="宋体" panose="02010600030101010101" pitchFamily="2" charset="-122"/>
              </a:rPr>
              <a:t>英文</a:t>
            </a:r>
            <a:r>
              <a:rPr lang="zh-CN" altLang="en-US" sz="2400" dirty="0">
                <a:solidFill>
                  <a:schemeClr val="tx2"/>
                </a:solidFill>
                <a:latin typeface="宋体" panose="02010600030101010101" pitchFamily="2" charset="-122"/>
                <a:ea typeface="宋体" panose="02010600030101010101" pitchFamily="2" charset="-122"/>
              </a:rPr>
              <a:t>画面切换</a:t>
            </a:r>
            <a:r>
              <a:rPr lang="zh-TW" altLang="en-US" sz="2400" dirty="0">
                <a:solidFill>
                  <a:schemeClr val="tx2"/>
                </a:solidFill>
                <a:latin typeface="宋体" panose="02010600030101010101" pitchFamily="2" charset="-122"/>
                <a:ea typeface="宋体" panose="02010600030101010101" pitchFamily="2" charset="-122"/>
              </a:rPr>
              <a:t>、</a:t>
            </a:r>
            <a:r>
              <a:rPr lang="zh-CN" altLang="en-US" sz="2400" dirty="0">
                <a:solidFill>
                  <a:schemeClr val="tx2"/>
                </a:solidFill>
                <a:latin typeface="宋体" panose="02010600030101010101" pitchFamily="2" charset="-122"/>
                <a:ea typeface="宋体" panose="02010600030101010101" pitchFamily="2" charset="-122"/>
              </a:rPr>
              <a:t>操作简单；</a:t>
            </a:r>
            <a:endParaRPr lang="en-US" altLang="zh-CN" sz="2400" dirty="0">
              <a:solidFill>
                <a:schemeClr val="tx2"/>
              </a:solidFill>
              <a:latin typeface="宋体" panose="02010600030101010101" pitchFamily="2" charset="-122"/>
              <a:ea typeface="宋体" panose="02010600030101010101" pitchFamily="2" charset="-122"/>
            </a:endParaRPr>
          </a:p>
          <a:p>
            <a:pPr marL="342900" indent="-342900" algn="l" eaLnBrk="1" hangingPunct="1">
              <a:buFont typeface="Arial" panose="020B0604020202020204" pitchFamily="34" charset="0"/>
              <a:buChar char="•"/>
            </a:pPr>
            <a:r>
              <a:rPr lang="zh-CN" altLang="en-US" sz="2400" dirty="0">
                <a:solidFill>
                  <a:schemeClr val="tx2"/>
                </a:solidFill>
                <a:latin typeface="宋体" panose="02010600030101010101" pitchFamily="2" charset="-122"/>
                <a:ea typeface="宋体" panose="02010600030101010101" pitchFamily="2" charset="-122"/>
              </a:rPr>
              <a:t>自动量测锡膏及器件厚度；</a:t>
            </a:r>
            <a:endParaRPr lang="en-US" altLang="zh-CN" sz="2400" dirty="0">
              <a:solidFill>
                <a:schemeClr val="tx2"/>
              </a:solidFill>
              <a:latin typeface="宋体" panose="02010600030101010101" pitchFamily="2" charset="-122"/>
              <a:ea typeface="宋体" panose="02010600030101010101" pitchFamily="2" charset="-122"/>
            </a:endParaRPr>
          </a:p>
          <a:p>
            <a:pPr marL="342900" indent="-342900" algn="l" eaLnBrk="1" hangingPunct="1">
              <a:buFont typeface="Arial" panose="020B0604020202020204" pitchFamily="34" charset="0"/>
              <a:buChar char="•"/>
            </a:pPr>
            <a:r>
              <a:rPr lang="zh-CN" altLang="en-US" sz="2400" dirty="0">
                <a:solidFill>
                  <a:schemeClr val="tx2"/>
                </a:solidFill>
                <a:latin typeface="宋体" panose="02010600030101010101" pitchFamily="2" charset="-122"/>
                <a:ea typeface="宋体" panose="02010600030101010101" pitchFamily="2" charset="-122"/>
              </a:rPr>
              <a:t>手动量测长、宽及两锡膏及器件间之距离；</a:t>
            </a:r>
            <a:endParaRPr lang="en-US" altLang="zh-CN" sz="2400" dirty="0">
              <a:solidFill>
                <a:schemeClr val="tx2"/>
              </a:solidFill>
              <a:latin typeface="宋体" panose="02010600030101010101" pitchFamily="2" charset="-122"/>
              <a:ea typeface="宋体" panose="02010600030101010101" pitchFamily="2" charset="-122"/>
            </a:endParaRPr>
          </a:p>
          <a:p>
            <a:pPr marL="342900" indent="-342900" algn="l" eaLnBrk="1" hangingPunct="1">
              <a:buFont typeface="Arial" panose="020B0604020202020204" pitchFamily="34" charset="0"/>
              <a:buChar char="•"/>
            </a:pPr>
            <a:r>
              <a:rPr lang="zh-CN" altLang="en-US" sz="2400" dirty="0">
                <a:solidFill>
                  <a:schemeClr val="tx2"/>
                </a:solidFill>
                <a:latin typeface="宋体" panose="02010600030101010101" pitchFamily="2" charset="-122"/>
                <a:ea typeface="宋体" panose="02010600030101010101" pitchFamily="2" charset="-122"/>
              </a:rPr>
              <a:t>自动计算面积、体积、截面积；</a:t>
            </a:r>
            <a:endParaRPr lang="en-US" altLang="zh-CN" sz="2400" dirty="0">
              <a:solidFill>
                <a:schemeClr val="tx2"/>
              </a:solidFill>
              <a:latin typeface="宋体" panose="02010600030101010101" pitchFamily="2" charset="-122"/>
              <a:ea typeface="宋体" panose="02010600030101010101" pitchFamily="2" charset="-122"/>
            </a:endParaRPr>
          </a:p>
          <a:p>
            <a:pPr marL="342900" indent="-342900" algn="l" eaLnBrk="1" hangingPunct="1">
              <a:buFont typeface="Arial" panose="020B0604020202020204" pitchFamily="34" charset="0"/>
              <a:buChar char="•"/>
            </a:pPr>
            <a:r>
              <a:rPr lang="zh-CN" altLang="en-US" sz="2400" dirty="0">
                <a:solidFill>
                  <a:schemeClr val="tx2"/>
                </a:solidFill>
                <a:latin typeface="宋体" panose="02010600030101010101" pitchFamily="2" charset="-122"/>
                <a:ea typeface="宋体" panose="02010600030101010101" pitchFamily="2" charset="-122"/>
              </a:rPr>
              <a:t>测量值可记录存档及打印；</a:t>
            </a:r>
            <a:endParaRPr lang="en-US" altLang="zh-CN" sz="2400" dirty="0">
              <a:solidFill>
                <a:schemeClr val="tx2"/>
              </a:solidFill>
              <a:latin typeface="宋体" panose="02010600030101010101" pitchFamily="2" charset="-122"/>
              <a:ea typeface="宋体" panose="02010600030101010101" pitchFamily="2" charset="-122"/>
            </a:endParaRPr>
          </a:p>
          <a:p>
            <a:pPr marL="342900" indent="-342900" algn="l" eaLnBrk="1" hangingPunct="1">
              <a:buFont typeface="Arial" panose="020B0604020202020204" pitchFamily="34" charset="0"/>
              <a:buChar char="•"/>
            </a:pPr>
            <a:r>
              <a:rPr lang="zh-CN" altLang="en-US" sz="2400" dirty="0">
                <a:solidFill>
                  <a:schemeClr val="tx2"/>
                </a:solidFill>
                <a:latin typeface="宋体" panose="02010600030101010101" pitchFamily="2" charset="-122"/>
                <a:ea typeface="宋体" panose="02010600030101010101" pitchFamily="2" charset="-122"/>
              </a:rPr>
              <a:t>提供厚度分布统计图及</a:t>
            </a:r>
            <a:r>
              <a:rPr lang="en-US" altLang="zh-CN" sz="2400" dirty="0">
                <a:solidFill>
                  <a:schemeClr val="tx2"/>
                </a:solidFill>
                <a:latin typeface="宋体" panose="02010600030101010101" pitchFamily="2" charset="-122"/>
                <a:ea typeface="宋体" panose="02010600030101010101" pitchFamily="2" charset="-122"/>
              </a:rPr>
              <a:t>X-bar</a:t>
            </a:r>
            <a:r>
              <a:rPr lang="zh-CN" altLang="en-US" sz="2400" dirty="0">
                <a:solidFill>
                  <a:schemeClr val="tx2"/>
                </a:solidFill>
                <a:latin typeface="宋体" panose="02010600030101010101" pitchFamily="2" charset="-122"/>
                <a:ea typeface="宋体" panose="02010600030101010101" pitchFamily="2" charset="-122"/>
              </a:rPr>
              <a:t>、</a:t>
            </a:r>
            <a:r>
              <a:rPr lang="en-US" altLang="zh-CN" sz="2400" dirty="0">
                <a:solidFill>
                  <a:schemeClr val="tx2"/>
                </a:solidFill>
                <a:latin typeface="宋体" panose="02010600030101010101" pitchFamily="2" charset="-122"/>
                <a:ea typeface="宋体" panose="02010600030101010101" pitchFamily="2" charset="-122"/>
              </a:rPr>
              <a:t>Range</a:t>
            </a:r>
            <a:r>
              <a:rPr lang="zh-CN" altLang="en-US" sz="2400" dirty="0">
                <a:solidFill>
                  <a:schemeClr val="tx2"/>
                </a:solidFill>
                <a:latin typeface="宋体" panose="02010600030101010101" pitchFamily="2" charset="-122"/>
                <a:ea typeface="宋体" panose="02010600030101010101" pitchFamily="2" charset="-122"/>
              </a:rPr>
              <a:t>管制图表；</a:t>
            </a:r>
            <a:endParaRPr lang="en-US" altLang="zh-CN" sz="2400" dirty="0">
              <a:solidFill>
                <a:schemeClr val="tx2"/>
              </a:solidFill>
              <a:latin typeface="宋体" panose="02010600030101010101" pitchFamily="2" charset="-122"/>
              <a:ea typeface="宋体" panose="02010600030101010101" pitchFamily="2" charset="-122"/>
            </a:endParaRPr>
          </a:p>
          <a:p>
            <a:pPr marL="342900" indent="-342900" algn="l" eaLnBrk="1" hangingPunct="1">
              <a:buFont typeface="Arial" panose="020B0604020202020204" pitchFamily="34" charset="0"/>
              <a:buChar char="•"/>
            </a:pPr>
            <a:r>
              <a:rPr lang="zh-CN" altLang="en-US" sz="2400" dirty="0">
                <a:solidFill>
                  <a:schemeClr val="tx2"/>
                </a:solidFill>
                <a:latin typeface="宋体" panose="02010600030101010101" pitchFamily="2" charset="-122"/>
                <a:ea typeface="宋体" panose="02010600030101010101" pitchFamily="2" charset="-122"/>
              </a:rPr>
              <a:t>自动计算制程能力指标</a:t>
            </a:r>
            <a:r>
              <a:rPr lang="en-US" altLang="zh-CN" sz="2400" dirty="0">
                <a:solidFill>
                  <a:schemeClr val="tx2"/>
                </a:solidFill>
                <a:latin typeface="宋体" panose="02010600030101010101" pitchFamily="2" charset="-122"/>
                <a:ea typeface="宋体" panose="02010600030101010101" pitchFamily="2" charset="-122"/>
              </a:rPr>
              <a:t>CP</a:t>
            </a:r>
            <a:r>
              <a:rPr lang="zh-CN" altLang="en-US" sz="2400" dirty="0">
                <a:solidFill>
                  <a:schemeClr val="tx2"/>
                </a:solidFill>
                <a:latin typeface="宋体" panose="02010600030101010101" pitchFamily="2" charset="-122"/>
                <a:ea typeface="宋体" panose="02010600030101010101" pitchFamily="2" charset="-122"/>
              </a:rPr>
              <a:t>、</a:t>
            </a:r>
            <a:r>
              <a:rPr lang="en-US" altLang="zh-CN" sz="2400" dirty="0">
                <a:solidFill>
                  <a:schemeClr val="tx2"/>
                </a:solidFill>
                <a:latin typeface="宋体" panose="02010600030101010101" pitchFamily="2" charset="-122"/>
                <a:ea typeface="宋体" panose="02010600030101010101" pitchFamily="2" charset="-122"/>
              </a:rPr>
              <a:t>CPK</a:t>
            </a:r>
            <a:r>
              <a:rPr lang="zh-CN" altLang="en-US" sz="2400" dirty="0">
                <a:solidFill>
                  <a:schemeClr val="tx2"/>
                </a:solidFill>
                <a:latin typeface="宋体" panose="02010600030101010101" pitchFamily="2" charset="-122"/>
                <a:ea typeface="宋体" panose="02010600030101010101" pitchFamily="2" charset="-122"/>
              </a:rPr>
              <a:t>；</a:t>
            </a:r>
            <a:endParaRPr lang="en-US" altLang="zh-CN" sz="2400" dirty="0">
              <a:solidFill>
                <a:schemeClr val="tx2"/>
              </a:solidFill>
              <a:latin typeface="宋体" panose="02010600030101010101" pitchFamily="2" charset="-122"/>
              <a:ea typeface="宋体" panose="02010600030101010101" pitchFamily="2" charset="-122"/>
            </a:endParaRPr>
          </a:p>
          <a:p>
            <a:pPr marL="342900" indent="-342900" algn="l" eaLnBrk="1" hangingPunct="1">
              <a:buFont typeface="Arial" panose="020B0604020202020204" pitchFamily="34" charset="0"/>
              <a:buChar char="•"/>
            </a:pPr>
            <a:r>
              <a:rPr lang="zh-CN" altLang="en-US" sz="2400" dirty="0">
                <a:solidFill>
                  <a:schemeClr val="tx2"/>
                </a:solidFill>
                <a:latin typeface="宋体" panose="02010600030101010101" pitchFamily="2" charset="-122"/>
                <a:ea typeface="宋体" panose="02010600030101010101" pitchFamily="2" charset="-122"/>
              </a:rPr>
              <a:t>可按不同生产线</a:t>
            </a:r>
            <a:r>
              <a:rPr lang="en-US" altLang="zh-CN" sz="2400" dirty="0">
                <a:solidFill>
                  <a:schemeClr val="tx2"/>
                </a:solidFill>
                <a:latin typeface="宋体" panose="02010600030101010101" pitchFamily="2" charset="-122"/>
                <a:ea typeface="宋体" panose="02010600030101010101" pitchFamily="2" charset="-122"/>
              </a:rPr>
              <a:t>/</a:t>
            </a:r>
            <a:r>
              <a:rPr lang="zh-CN" altLang="en-US" sz="2400" dirty="0">
                <a:solidFill>
                  <a:schemeClr val="tx2"/>
                </a:solidFill>
                <a:latin typeface="宋体" panose="02010600030101010101" pitchFamily="2" charset="-122"/>
                <a:ea typeface="宋体" panose="02010600030101010101" pitchFamily="2" charset="-122"/>
              </a:rPr>
              <a:t>工艺</a:t>
            </a:r>
            <a:r>
              <a:rPr lang="en-US" altLang="zh-CN" sz="2400" dirty="0">
                <a:solidFill>
                  <a:schemeClr val="tx2"/>
                </a:solidFill>
                <a:latin typeface="宋体" panose="02010600030101010101" pitchFamily="2" charset="-122"/>
                <a:ea typeface="宋体" panose="02010600030101010101" pitchFamily="2" charset="-122"/>
              </a:rPr>
              <a:t>/</a:t>
            </a:r>
            <a:r>
              <a:rPr lang="zh-CN" altLang="en-US" sz="2400" dirty="0">
                <a:solidFill>
                  <a:schemeClr val="tx2"/>
                </a:solidFill>
                <a:latin typeface="宋体" panose="02010600030101010101" pitchFamily="2" charset="-122"/>
                <a:ea typeface="宋体" panose="02010600030101010101" pitchFamily="2" charset="-122"/>
              </a:rPr>
              <a:t>产品分别做记录；</a:t>
            </a:r>
            <a:endParaRPr lang="en-US" altLang="zh-CN" sz="2400" dirty="0">
              <a:solidFill>
                <a:schemeClr val="tx2"/>
              </a:solidFill>
              <a:latin typeface="宋体" panose="02010600030101010101" pitchFamily="2" charset="-122"/>
              <a:ea typeface="宋体" panose="02010600030101010101" pitchFamily="2" charset="-122"/>
            </a:endParaRPr>
          </a:p>
          <a:p>
            <a:pPr marL="342900" indent="-342900" algn="l" eaLnBrk="1" hangingPunct="1">
              <a:buFont typeface="Arial" panose="020B0604020202020204" pitchFamily="34" charset="0"/>
              <a:buChar char="•"/>
            </a:pPr>
            <a:r>
              <a:rPr lang="zh-CN" altLang="en-US" sz="2400" dirty="0">
                <a:solidFill>
                  <a:schemeClr val="tx2"/>
                </a:solidFill>
                <a:latin typeface="宋体" panose="02010600030101010101" pitchFamily="2" charset="-122"/>
                <a:ea typeface="宋体" panose="02010600030101010101" pitchFamily="2" charset="-122"/>
              </a:rPr>
              <a:t>测量结果单点及多点列表；</a:t>
            </a:r>
            <a:endParaRPr lang="en-US" altLang="zh-CN" sz="2400" dirty="0">
              <a:solidFill>
                <a:schemeClr val="tx2"/>
              </a:solidFill>
              <a:latin typeface="宋体" panose="02010600030101010101" pitchFamily="2" charset="-122"/>
              <a:ea typeface="宋体" panose="02010600030101010101" pitchFamily="2" charset="-122"/>
            </a:endParaRPr>
          </a:p>
          <a:p>
            <a:pPr marL="342900" indent="-342900" algn="l" eaLnBrk="1" hangingPunct="1">
              <a:buFont typeface="Arial" panose="020B0604020202020204" pitchFamily="34" charset="0"/>
              <a:buChar char="•"/>
            </a:pPr>
            <a:r>
              <a:rPr lang="zh-CN" altLang="en-US" sz="2400" dirty="0">
                <a:solidFill>
                  <a:schemeClr val="tx2"/>
                </a:solidFill>
                <a:latin typeface="宋体" panose="02010600030101010101" pitchFamily="2" charset="-122"/>
                <a:ea typeface="宋体" panose="02010600030101010101" pitchFamily="2" charset="-122"/>
              </a:rPr>
              <a:t>二维模拟曲线图让被测试点厚度更直观；</a:t>
            </a:r>
            <a:endParaRPr lang="en-US" altLang="zh-CN" sz="2400" dirty="0">
              <a:solidFill>
                <a:schemeClr val="tx2"/>
              </a:solidFill>
              <a:latin typeface="宋体" panose="02010600030101010101" pitchFamily="2" charset="-122"/>
              <a:ea typeface="宋体" panose="02010600030101010101" pitchFamily="2" charset="-122"/>
            </a:endParaRPr>
          </a:p>
          <a:p>
            <a:pPr marL="342900" indent="-342900" algn="l" eaLnBrk="1" hangingPunct="1">
              <a:buFont typeface="Arial" panose="020B0604020202020204" pitchFamily="34" charset="0"/>
              <a:buChar char="•"/>
            </a:pPr>
            <a:r>
              <a:rPr lang="zh-CN" altLang="en-US" sz="2400" dirty="0">
                <a:solidFill>
                  <a:schemeClr val="tx2"/>
                </a:solidFill>
                <a:latin typeface="宋体" panose="02010600030101010101" pitchFamily="2" charset="-122"/>
                <a:ea typeface="宋体" panose="02010600030101010101" pitchFamily="2" charset="-122"/>
              </a:rPr>
              <a:t>可依基板厚度调整焦距；</a:t>
            </a:r>
            <a:endParaRPr lang="en-US" altLang="zh-CN" sz="2400" dirty="0">
              <a:solidFill>
                <a:schemeClr val="tx2"/>
              </a:solidFill>
              <a:latin typeface="宋体" panose="02010600030101010101" pitchFamily="2" charset="-122"/>
              <a:ea typeface="宋体" panose="02010600030101010101" pitchFamily="2" charset="-122"/>
            </a:endParaRPr>
          </a:p>
          <a:p>
            <a:pPr marL="342900" indent="-342900" algn="l" eaLnBrk="1" hangingPunct="1">
              <a:buFont typeface="Arial" panose="020B0604020202020204" pitchFamily="34" charset="0"/>
              <a:buChar char="•"/>
            </a:pPr>
            <a:r>
              <a:rPr lang="zh-CN" altLang="en-US" sz="2400" dirty="0">
                <a:solidFill>
                  <a:schemeClr val="tx2"/>
                </a:solidFill>
                <a:latin typeface="宋体" panose="02010600030101010101" pitchFamily="2" charset="-122"/>
                <a:ea typeface="宋体" panose="02010600030101010101" pitchFamily="2" charset="-122"/>
              </a:rPr>
              <a:t>可去除铜箔厚度，测量结果更精确；</a:t>
            </a:r>
            <a:endParaRPr lang="zh-TW" altLang="en-US" sz="2400" dirty="0">
              <a:solidFill>
                <a:schemeClr val="tx2"/>
              </a:solidFill>
              <a:latin typeface="宋体" panose="02010600030101010101" pitchFamily="2" charset="-122"/>
              <a:ea typeface="宋体" panose="02010600030101010101" pitchFamily="2" charset="-122"/>
            </a:endParaRPr>
          </a:p>
        </p:txBody>
      </p:sp>
      <p:sp>
        <p:nvSpPr>
          <p:cNvPr id="33" name="Rectangle 25">
            <a:extLst>
              <a:ext uri="{FF2B5EF4-FFF2-40B4-BE49-F238E27FC236}">
                <a16:creationId xmlns:a16="http://schemas.microsoft.com/office/drawing/2014/main" id="{8AB1D7A1-E077-4F55-98E1-90E1FFBCD4A9}"/>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D10C373-2CB8-4180-8774-8DC2A2A30789}"/>
              </a:ext>
            </a:extLst>
          </p:cNvPr>
          <p:cNvSpPr>
            <a:spLocks noGrp="1" noChangeArrowheads="1"/>
          </p:cNvSpPr>
          <p:nvPr>
            <p:ph type="title"/>
          </p:nvPr>
        </p:nvSpPr>
        <p:spPr/>
        <p:txBody>
          <a:bodyPr/>
          <a:lstStyle/>
          <a:p>
            <a:r>
              <a:rPr lang="en-US" altLang="zh-CN" dirty="0">
                <a:ea typeface="宋体" panose="02010600030101010101" pitchFamily="2" charset="-122"/>
              </a:rPr>
              <a:t> </a:t>
            </a:r>
            <a:r>
              <a:rPr lang="zh-CN" altLang="en-US" dirty="0">
                <a:ea typeface="宋体" panose="02010600030101010101" pitchFamily="2" charset="-122"/>
              </a:rPr>
              <a:t>四、功能介绍</a:t>
            </a:r>
            <a:endParaRPr lang="en-US" altLang="zh-CN" dirty="0">
              <a:ea typeface="宋体" panose="02010600030101010101" pitchFamily="2" charset="-122"/>
            </a:endParaRPr>
          </a:p>
        </p:txBody>
      </p:sp>
      <p:sp>
        <p:nvSpPr>
          <p:cNvPr id="32" name="矩形 31">
            <a:extLst>
              <a:ext uri="{FF2B5EF4-FFF2-40B4-BE49-F238E27FC236}">
                <a16:creationId xmlns:a16="http://schemas.microsoft.com/office/drawing/2014/main" id="{5C93F715-961A-4D9C-89D2-79507739CCD6}"/>
              </a:ext>
            </a:extLst>
          </p:cNvPr>
          <p:cNvSpPr/>
          <p:nvPr/>
        </p:nvSpPr>
        <p:spPr>
          <a:xfrm>
            <a:off x="611560" y="1325066"/>
            <a:ext cx="8227640" cy="4154984"/>
          </a:xfrm>
          <a:prstGeom prst="rect">
            <a:avLst/>
          </a:prstGeom>
        </p:spPr>
        <p:txBody>
          <a:bodyPr wrap="square">
            <a:spAutoFit/>
          </a:bodyPr>
          <a:lstStyle/>
          <a:p>
            <a:pPr marL="342900" indent="-342900" algn="l">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量测印刷锡膏厚度、长度、高度、间距；</a:t>
            </a:r>
            <a:endParaRPr lang="en-US" altLang="zh-CN" sz="2400" dirty="0">
              <a:latin typeface="宋体" panose="02010600030101010101" pitchFamily="2" charset="-122"/>
              <a:ea typeface="宋体" panose="02010600030101010101" pitchFamily="2" charset="-122"/>
            </a:endParaRPr>
          </a:p>
          <a:p>
            <a:pPr marL="342900" indent="-342900" algn="l">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量测微小器件厚度、长度、高度、间距；</a:t>
            </a:r>
            <a:endParaRPr lang="en-US" altLang="zh-CN" sz="2400" dirty="0">
              <a:latin typeface="宋体" panose="02010600030101010101" pitchFamily="2" charset="-122"/>
              <a:ea typeface="宋体" panose="02010600030101010101" pitchFamily="2" charset="-122"/>
            </a:endParaRPr>
          </a:p>
          <a:p>
            <a:pPr marL="342900" indent="-342900" algn="l">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提供厚度分布数值参考；</a:t>
            </a:r>
            <a:endParaRPr lang="en-US" altLang="zh-CN" sz="2400" dirty="0">
              <a:latin typeface="宋体" panose="02010600030101010101" pitchFamily="2" charset="-122"/>
              <a:ea typeface="宋体" panose="02010600030101010101" pitchFamily="2" charset="-122"/>
            </a:endParaRPr>
          </a:p>
          <a:p>
            <a:pPr marL="342900" indent="-342900" algn="l">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不同截面积厚度分析；</a:t>
            </a:r>
            <a:endParaRPr lang="en-US" altLang="zh-CN" sz="2400" dirty="0">
              <a:latin typeface="宋体" panose="02010600030101010101" pitchFamily="2" charset="-122"/>
              <a:ea typeface="宋体" panose="02010600030101010101" pitchFamily="2" charset="-122"/>
            </a:endParaRPr>
          </a:p>
          <a:p>
            <a:pPr marL="342900" indent="-342900" algn="l">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自动运算量测点面积、体积等数据；</a:t>
            </a:r>
            <a:endParaRPr lang="en-US" altLang="zh-CN" sz="2400" dirty="0">
              <a:latin typeface="宋体" panose="02010600030101010101" pitchFamily="2" charset="-122"/>
              <a:ea typeface="宋体" panose="02010600030101010101" pitchFamily="2" charset="-122"/>
            </a:endParaRPr>
          </a:p>
          <a:p>
            <a:pPr marL="342900" indent="-342900" algn="l">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提供各种统计分析图表。图表如下：</a:t>
            </a:r>
            <a:endParaRPr lang="en-US" altLang="zh-CN" sz="2400" dirty="0">
              <a:latin typeface="宋体" panose="02010600030101010101" pitchFamily="2" charset="-122"/>
              <a:ea typeface="宋体" panose="02010600030101010101" pitchFamily="2" charset="-122"/>
            </a:endParaRPr>
          </a:p>
          <a:p>
            <a:pPr algn="l"/>
            <a:r>
              <a:rPr lang="en-US" altLang="zh-TW" sz="2400" dirty="0">
                <a:latin typeface="宋体" panose="02010600030101010101" pitchFamily="2" charset="-122"/>
                <a:ea typeface="宋体" panose="02010600030101010101" pitchFamily="2" charset="-122"/>
              </a:rPr>
              <a:t>  X</a:t>
            </a:r>
            <a:r>
              <a:rPr lang="zh-CN" altLang="en-US" sz="2400" dirty="0">
                <a:latin typeface="宋体" panose="02010600030101010101" pitchFamily="2" charset="-122"/>
                <a:ea typeface="宋体" panose="02010600030101010101" pitchFamily="2" charset="-122"/>
              </a:rPr>
              <a:t>管制图，</a:t>
            </a:r>
            <a:r>
              <a:rPr lang="en-US" altLang="zh-CN" sz="2400" dirty="0">
                <a:latin typeface="宋体" panose="02010600030101010101" pitchFamily="2" charset="-122"/>
                <a:ea typeface="宋体" panose="02010600030101010101" pitchFamily="2" charset="-122"/>
              </a:rPr>
              <a:t>R</a:t>
            </a:r>
            <a:r>
              <a:rPr lang="zh-CN" altLang="en-US" sz="2400" dirty="0">
                <a:latin typeface="宋体" panose="02010600030101010101" pitchFamily="2" charset="-122"/>
                <a:ea typeface="宋体" panose="02010600030101010101" pitchFamily="2" charset="-122"/>
              </a:rPr>
              <a:t>管制图，厚度列表，</a:t>
            </a:r>
            <a:r>
              <a:rPr lang="en-US" altLang="zh-CN" sz="2400" dirty="0">
                <a:latin typeface="宋体" panose="02010600030101010101" pitchFamily="2" charset="-122"/>
                <a:ea typeface="宋体" panose="02010600030101010101" pitchFamily="2" charset="-122"/>
              </a:rPr>
              <a:t>X</a:t>
            </a:r>
            <a:r>
              <a:rPr lang="zh-CN" altLang="en-US" sz="2400" dirty="0">
                <a:latin typeface="宋体" panose="02010600030101010101" pitchFamily="2" charset="-122"/>
                <a:ea typeface="宋体" panose="02010600030101010101" pitchFamily="2" charset="-122"/>
              </a:rPr>
              <a:t>平均值管制图，单点列表，不良率饼图，六西格玛标准分析指标；</a:t>
            </a:r>
            <a:endParaRPr lang="en-US" altLang="zh-CN" sz="2400" dirty="0">
              <a:latin typeface="宋体" panose="02010600030101010101" pitchFamily="2" charset="-122"/>
              <a:ea typeface="宋体" panose="02010600030101010101" pitchFamily="2" charset="-122"/>
            </a:endParaRPr>
          </a:p>
          <a:p>
            <a:pPr marL="342900" indent="-342900" algn="l">
              <a:buFont typeface="Arial" panose="020B0604020202020204" pitchFamily="34" charset="0"/>
              <a:buChar char="•"/>
            </a:pPr>
            <a:r>
              <a:rPr lang="zh-CN" altLang="en-US" sz="2400" dirty="0">
                <a:solidFill>
                  <a:srgbClr val="FF3300"/>
                </a:solidFill>
                <a:latin typeface="宋体" panose="02010600030101010101" pitchFamily="2" charset="-122"/>
                <a:ea typeface="宋体" panose="02010600030101010101" pitchFamily="2" charset="-122"/>
              </a:rPr>
              <a:t>自动呈现</a:t>
            </a:r>
            <a:r>
              <a:rPr lang="en-US" altLang="zh-CN" sz="2400" dirty="0">
                <a:solidFill>
                  <a:srgbClr val="FF3300"/>
                </a:solidFill>
                <a:latin typeface="宋体" panose="02010600030101010101" pitchFamily="2" charset="-122"/>
                <a:ea typeface="宋体" panose="02010600030101010101" pitchFamily="2" charset="-122"/>
              </a:rPr>
              <a:t>SPC</a:t>
            </a:r>
            <a:r>
              <a:rPr lang="zh-CN" altLang="en-US" sz="2400" dirty="0">
                <a:solidFill>
                  <a:srgbClr val="FF3300"/>
                </a:solidFill>
                <a:latin typeface="宋体" panose="02010600030101010101" pitchFamily="2" charset="-122"/>
                <a:ea typeface="宋体" panose="02010600030101010101" pitchFamily="2" charset="-122"/>
              </a:rPr>
              <a:t>所有分析图标，直接保存为图片格式或</a:t>
            </a:r>
            <a:r>
              <a:rPr lang="en-US" altLang="zh-CN" sz="2400" dirty="0">
                <a:solidFill>
                  <a:srgbClr val="FF3300"/>
                </a:solidFill>
                <a:latin typeface="宋体" panose="02010600030101010101" pitchFamily="2" charset="-122"/>
                <a:ea typeface="宋体" panose="02010600030101010101" pitchFamily="2" charset="-122"/>
              </a:rPr>
              <a:t>PDF/EXCEL</a:t>
            </a:r>
            <a:r>
              <a:rPr lang="zh-CN" altLang="en-US" sz="2400" dirty="0">
                <a:solidFill>
                  <a:srgbClr val="FF3300"/>
                </a:solidFill>
                <a:latin typeface="宋体" panose="02010600030101010101" pitchFamily="2" charset="-122"/>
                <a:ea typeface="宋体" panose="02010600030101010101" pitchFamily="2" charset="-122"/>
              </a:rPr>
              <a:t>格式，预览，打印，修改一步到位，无需人工手工制表！</a:t>
            </a:r>
            <a:endParaRPr lang="zh-TW" altLang="en-US" sz="2400" dirty="0">
              <a:latin typeface="宋体" panose="02010600030101010101" pitchFamily="2" charset="-122"/>
              <a:ea typeface="宋体" panose="02010600030101010101" pitchFamily="2" charset="-122"/>
            </a:endParaRPr>
          </a:p>
        </p:txBody>
      </p:sp>
      <p:sp>
        <p:nvSpPr>
          <p:cNvPr id="5" name="Rectangle 25">
            <a:extLst>
              <a:ext uri="{FF2B5EF4-FFF2-40B4-BE49-F238E27FC236}">
                <a16:creationId xmlns:a16="http://schemas.microsoft.com/office/drawing/2014/main" id="{65275391-3E93-4BF4-8B04-ABA53D236CD6}"/>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extLst>
      <p:ext uri="{BB962C8B-B14F-4D97-AF65-F5344CB8AC3E}">
        <p14:creationId xmlns:p14="http://schemas.microsoft.com/office/powerpoint/2010/main" val="401344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5EE7E49-9750-4A3E-B9C0-B4747866CFD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8974" y="831982"/>
            <a:ext cx="3513426" cy="3701952"/>
          </a:xfrm>
          <a:prstGeom prst="rect">
            <a:avLst/>
          </a:prstGeom>
        </p:spPr>
      </p:pic>
      <p:sp>
        <p:nvSpPr>
          <p:cNvPr id="93186" name="Rectangle 2">
            <a:extLst>
              <a:ext uri="{FF2B5EF4-FFF2-40B4-BE49-F238E27FC236}">
                <a16:creationId xmlns:a16="http://schemas.microsoft.com/office/drawing/2014/main" id="{3D10C373-2CB8-4180-8774-8DC2A2A30789}"/>
              </a:ext>
            </a:extLst>
          </p:cNvPr>
          <p:cNvSpPr>
            <a:spLocks noGrp="1" noChangeArrowheads="1"/>
          </p:cNvSpPr>
          <p:nvPr>
            <p:ph type="title"/>
          </p:nvPr>
        </p:nvSpPr>
        <p:spPr/>
        <p:txBody>
          <a:bodyPr/>
          <a:lstStyle/>
          <a:p>
            <a:r>
              <a:rPr lang="en-US" altLang="zh-CN" dirty="0">
                <a:ea typeface="宋体" panose="02010600030101010101" pitchFamily="2" charset="-122"/>
              </a:rPr>
              <a:t> </a:t>
            </a:r>
            <a:r>
              <a:rPr lang="zh-CN" altLang="en-US" dirty="0">
                <a:ea typeface="宋体" panose="02010600030101010101" pitchFamily="2" charset="-122"/>
              </a:rPr>
              <a:t>五、测厚原理</a:t>
            </a:r>
            <a:r>
              <a:rPr lang="en-US" altLang="zh-CN" dirty="0">
                <a:ea typeface="宋体" panose="02010600030101010101" pitchFamily="2" charset="-122"/>
              </a:rPr>
              <a:t>-1</a:t>
            </a:r>
          </a:p>
        </p:txBody>
      </p:sp>
      <p:sp>
        <p:nvSpPr>
          <p:cNvPr id="32" name="矩形 31">
            <a:extLst>
              <a:ext uri="{FF2B5EF4-FFF2-40B4-BE49-F238E27FC236}">
                <a16:creationId xmlns:a16="http://schemas.microsoft.com/office/drawing/2014/main" id="{5C93F715-961A-4D9C-89D2-79507739CCD6}"/>
              </a:ext>
            </a:extLst>
          </p:cNvPr>
          <p:cNvSpPr/>
          <p:nvPr/>
        </p:nvSpPr>
        <p:spPr>
          <a:xfrm>
            <a:off x="420080" y="4530457"/>
            <a:ext cx="8227640" cy="1938992"/>
          </a:xfrm>
          <a:prstGeom prst="rect">
            <a:avLst/>
          </a:prstGeom>
        </p:spPr>
        <p:txBody>
          <a:bodyPr wrap="square">
            <a:spAutoFit/>
          </a:bodyPr>
          <a:lstStyle/>
          <a:p>
            <a:pPr marL="342900" indent="-342900" algn="l">
              <a:buFont typeface="Arial" panose="020B0604020202020204" pitchFamily="34" charset="0"/>
              <a:buChar char="•"/>
            </a:pPr>
            <a:r>
              <a:rPr kumimoji="1" lang="zh-TW" altLang="en-US" sz="2400" dirty="0">
                <a:solidFill>
                  <a:schemeClr val="tx2"/>
                </a:solidFill>
                <a:latin typeface="宋体" panose="02010600030101010101" pitchFamily="2" charset="-122"/>
                <a:ea typeface="宋体" panose="02010600030101010101" pitchFamily="2" charset="-122"/>
              </a:rPr>
              <a:t>使用</a:t>
            </a:r>
            <a:r>
              <a:rPr kumimoji="1" lang="zh-CN" altLang="en-US" sz="2400" dirty="0">
                <a:solidFill>
                  <a:schemeClr val="tx2"/>
                </a:solidFill>
                <a:latin typeface="宋体" panose="02010600030101010101" pitchFamily="2" charset="-122"/>
                <a:ea typeface="宋体" panose="02010600030101010101" pitchFamily="2" charset="-122"/>
              </a:rPr>
              <a:t>镭射</a:t>
            </a:r>
            <a:r>
              <a:rPr kumimoji="1" lang="zh-TW" altLang="en-US" sz="2400" dirty="0">
                <a:solidFill>
                  <a:schemeClr val="tx2"/>
                </a:solidFill>
                <a:latin typeface="宋体" panose="02010600030101010101" pitchFamily="2" charset="-122"/>
                <a:ea typeface="宋体" panose="02010600030101010101" pitchFamily="2" charset="-122"/>
              </a:rPr>
              <a:t>光束，以</a:t>
            </a:r>
            <a:r>
              <a:rPr kumimoji="1" lang="en-US" altLang="zh-TW" sz="2400" dirty="0">
                <a:solidFill>
                  <a:schemeClr val="tx2"/>
                </a:solidFill>
                <a:latin typeface="宋体" panose="02010600030101010101" pitchFamily="2" charset="-122"/>
                <a:ea typeface="宋体" panose="02010600030101010101" pitchFamily="2" charset="-122"/>
              </a:rPr>
              <a:t>45</a:t>
            </a:r>
            <a:r>
              <a:rPr kumimoji="1" lang="zh-TW" altLang="en-US" sz="2400" dirty="0">
                <a:solidFill>
                  <a:schemeClr val="tx2"/>
                </a:solidFill>
                <a:latin typeface="宋体" panose="02010600030101010101" pitchFamily="2" charset="-122"/>
                <a:ea typeface="宋体" panose="02010600030101010101" pitchFamily="2" charset="-122"/>
              </a:rPr>
              <a:t>度由</a:t>
            </a:r>
            <a:r>
              <a:rPr kumimoji="1" lang="zh-CN" altLang="en-US" sz="2400" dirty="0">
                <a:solidFill>
                  <a:schemeClr val="tx2"/>
                </a:solidFill>
                <a:latin typeface="宋体" panose="02010600030101010101" pitchFamily="2" charset="-122"/>
                <a:ea typeface="宋体" panose="02010600030101010101" pitchFamily="2" charset="-122"/>
              </a:rPr>
              <a:t>侧面</a:t>
            </a:r>
            <a:r>
              <a:rPr kumimoji="1" lang="zh-TW" altLang="en-US" sz="2400" dirty="0">
                <a:solidFill>
                  <a:schemeClr val="tx2"/>
                </a:solidFill>
                <a:latin typeface="宋体" panose="02010600030101010101" pitchFamily="2" charset="-122"/>
                <a:ea typeface="宋体" panose="02010600030101010101" pitchFamily="2" charset="-122"/>
              </a:rPr>
              <a:t>投射，</a:t>
            </a:r>
            <a:r>
              <a:rPr kumimoji="1" lang="zh-CN" altLang="en-US" sz="2400" dirty="0">
                <a:solidFill>
                  <a:schemeClr val="tx2"/>
                </a:solidFill>
                <a:latin typeface="宋体" panose="02010600030101010101" pitchFamily="2" charset="-122"/>
                <a:ea typeface="宋体" panose="02010600030101010101" pitchFamily="2" charset="-122"/>
              </a:rPr>
              <a:t>较高</a:t>
            </a:r>
            <a:r>
              <a:rPr kumimoji="1" lang="zh-TW" altLang="en-US" sz="2400" dirty="0">
                <a:solidFill>
                  <a:schemeClr val="tx2"/>
                </a:solidFill>
                <a:latin typeface="宋体" panose="02010600030101010101" pitchFamily="2" charset="-122"/>
                <a:ea typeface="宋体" panose="02010600030101010101" pitchFamily="2" charset="-122"/>
              </a:rPr>
              <a:t>之物件</a:t>
            </a:r>
            <a:r>
              <a:rPr kumimoji="1" lang="en-US" altLang="zh-TW" sz="2400" dirty="0">
                <a:solidFill>
                  <a:schemeClr val="tx2"/>
                </a:solidFill>
                <a:latin typeface="宋体" panose="02010600030101010101" pitchFamily="2" charset="-122"/>
                <a:ea typeface="宋体" panose="02010600030101010101" pitchFamily="2" charset="-122"/>
              </a:rPr>
              <a:t>(</a:t>
            </a:r>
            <a:r>
              <a:rPr kumimoji="1" lang="zh-CN" altLang="en-US" sz="2400" dirty="0">
                <a:solidFill>
                  <a:schemeClr val="tx2"/>
                </a:solidFill>
                <a:latin typeface="宋体" panose="02010600030101010101" pitchFamily="2" charset="-122"/>
                <a:ea typeface="宋体" panose="02010600030101010101" pitchFamily="2" charset="-122"/>
              </a:rPr>
              <a:t>锡膏或微型器件</a:t>
            </a:r>
            <a:r>
              <a:rPr kumimoji="1" lang="en-US" altLang="zh-TW" sz="2400" dirty="0">
                <a:solidFill>
                  <a:schemeClr val="tx2"/>
                </a:solidFill>
                <a:latin typeface="宋体" panose="02010600030101010101" pitchFamily="2" charset="-122"/>
                <a:ea typeface="宋体" panose="02010600030101010101" pitchFamily="2" charset="-122"/>
              </a:rPr>
              <a:t>)</a:t>
            </a:r>
            <a:r>
              <a:rPr kumimoji="1" lang="zh-TW" altLang="en-US" sz="2400" dirty="0">
                <a:solidFill>
                  <a:schemeClr val="tx2"/>
                </a:solidFill>
                <a:latin typeface="宋体" panose="02010600030101010101" pitchFamily="2" charset="-122"/>
                <a:ea typeface="宋体" panose="02010600030101010101" pitchFamily="2" charset="-122"/>
              </a:rPr>
              <a:t>首先被</a:t>
            </a:r>
            <a:r>
              <a:rPr kumimoji="1" lang="zh-CN" altLang="en-US" sz="2400" dirty="0">
                <a:solidFill>
                  <a:schemeClr val="tx2"/>
                </a:solidFill>
                <a:latin typeface="宋体" panose="02010600030101010101" pitchFamily="2" charset="-122"/>
                <a:ea typeface="宋体" panose="02010600030101010101" pitchFamily="2" charset="-122"/>
              </a:rPr>
              <a:t>镭射</a:t>
            </a:r>
            <a:r>
              <a:rPr kumimoji="1" lang="zh-TW" altLang="en-US" sz="2400" dirty="0">
                <a:solidFill>
                  <a:schemeClr val="tx2"/>
                </a:solidFill>
                <a:latin typeface="宋体" panose="02010600030101010101" pitchFamily="2" charset="-122"/>
                <a:ea typeface="宋体" panose="02010600030101010101" pitchFamily="2" charset="-122"/>
              </a:rPr>
              <a:t>投影到，其次再投影到</a:t>
            </a:r>
            <a:r>
              <a:rPr kumimoji="1" lang="zh-CN" altLang="en-US" sz="2400" dirty="0">
                <a:solidFill>
                  <a:schemeClr val="tx2"/>
                </a:solidFill>
                <a:latin typeface="宋体" panose="02010600030101010101" pitchFamily="2" charset="-122"/>
                <a:ea typeface="宋体" panose="02010600030101010101" pitchFamily="2" charset="-122"/>
              </a:rPr>
              <a:t>较低</a:t>
            </a:r>
            <a:r>
              <a:rPr kumimoji="1" lang="zh-TW" altLang="en-US" sz="2400" dirty="0">
                <a:solidFill>
                  <a:schemeClr val="tx2"/>
                </a:solidFill>
                <a:latin typeface="宋体" panose="02010600030101010101" pitchFamily="2" charset="-122"/>
                <a:ea typeface="宋体" panose="02010600030101010101" pitchFamily="2" charset="-122"/>
              </a:rPr>
              <a:t>之基板平面，如此即形成</a:t>
            </a:r>
            <a:r>
              <a:rPr kumimoji="1" lang="zh-CN" altLang="en-US" sz="2400" dirty="0">
                <a:solidFill>
                  <a:schemeClr val="tx2"/>
                </a:solidFill>
                <a:latin typeface="宋体" panose="02010600030101010101" pitchFamily="2" charset="-122"/>
                <a:ea typeface="宋体" panose="02010600030101010101" pitchFamily="2" charset="-122"/>
              </a:rPr>
              <a:t>两条</a:t>
            </a:r>
            <a:r>
              <a:rPr kumimoji="1" lang="zh-TW" altLang="en-US" sz="2400" dirty="0">
                <a:solidFill>
                  <a:schemeClr val="tx2"/>
                </a:solidFill>
                <a:latin typeface="宋体" panose="02010600030101010101" pitchFamily="2" charset="-122"/>
                <a:ea typeface="宋体" panose="02010600030101010101" pitchFamily="2" charset="-122"/>
              </a:rPr>
              <a:t>垂直</a:t>
            </a:r>
            <a:r>
              <a:rPr kumimoji="1" lang="zh-CN" altLang="en-US" sz="2400" dirty="0">
                <a:solidFill>
                  <a:schemeClr val="tx2"/>
                </a:solidFill>
                <a:latin typeface="宋体" panose="02010600030101010101" pitchFamily="2" charset="-122"/>
                <a:ea typeface="宋体" panose="02010600030101010101" pitchFamily="2" charset="-122"/>
              </a:rPr>
              <a:t>光线</a:t>
            </a:r>
            <a:r>
              <a:rPr kumimoji="1" lang="zh-TW" altLang="en-US" sz="2400" dirty="0">
                <a:solidFill>
                  <a:schemeClr val="tx2"/>
                </a:solidFill>
                <a:latin typeface="宋体" panose="02010600030101010101" pitchFamily="2" charset="-122"/>
                <a:ea typeface="宋体" panose="02010600030101010101" pitchFamily="2" charset="-122"/>
              </a:rPr>
              <a:t>，</a:t>
            </a:r>
            <a:r>
              <a:rPr kumimoji="1" lang="zh-CN" altLang="en-US" sz="2400" dirty="0">
                <a:solidFill>
                  <a:schemeClr val="tx2"/>
                </a:solidFill>
                <a:latin typeface="宋体" panose="02010600030101010101" pitchFamily="2" charset="-122"/>
                <a:ea typeface="宋体" panose="02010600030101010101" pitchFamily="2" charset="-122"/>
              </a:rPr>
              <a:t>根据三角函数关系可以通过该落差间距计算出待测目标截面与周围基板的高度差，从而实现非接触式的快速测量 </a:t>
            </a:r>
            <a:r>
              <a:rPr kumimoji="1" lang="zh-TW" altLang="en-US" sz="2400" dirty="0">
                <a:solidFill>
                  <a:schemeClr val="tx2"/>
                </a:solidFill>
                <a:latin typeface="宋体" panose="02010600030101010101" pitchFamily="2" charset="-122"/>
                <a:ea typeface="宋体" panose="02010600030101010101" pitchFamily="2" charset="-122"/>
              </a:rPr>
              <a:t>。</a:t>
            </a:r>
            <a:endParaRPr lang="zh-TW" altLang="en-US" sz="2400" dirty="0">
              <a:solidFill>
                <a:schemeClr val="tx2"/>
              </a:solidFill>
              <a:latin typeface="宋体" panose="02010600030101010101" pitchFamily="2" charset="-122"/>
              <a:ea typeface="宋体" panose="02010600030101010101" pitchFamily="2" charset="-122"/>
            </a:endParaRPr>
          </a:p>
        </p:txBody>
      </p:sp>
      <p:sp>
        <p:nvSpPr>
          <p:cNvPr id="6" name="Text Box 18">
            <a:extLst>
              <a:ext uri="{FF2B5EF4-FFF2-40B4-BE49-F238E27FC236}">
                <a16:creationId xmlns:a16="http://schemas.microsoft.com/office/drawing/2014/main" id="{792C158D-72E0-457D-A802-93C20A8A4B40}"/>
              </a:ext>
            </a:extLst>
          </p:cNvPr>
          <p:cNvSpPr txBox="1">
            <a:spLocks noChangeArrowheads="1"/>
          </p:cNvSpPr>
          <p:nvPr/>
        </p:nvSpPr>
        <p:spPr bwMode="auto">
          <a:xfrm>
            <a:off x="1713409" y="1348531"/>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endParaRPr kumimoji="0" lang="en-US" altLang="zh-TW" sz="1200">
              <a:solidFill>
                <a:schemeClr val="tx2"/>
              </a:solidFill>
              <a:ea typeface="研澤中粗隸體" charset="-120"/>
            </a:endParaRPr>
          </a:p>
          <a:p>
            <a:pPr>
              <a:spcBef>
                <a:spcPct val="0"/>
              </a:spcBef>
              <a:buFontTx/>
              <a:buNone/>
            </a:pPr>
            <a:endParaRPr kumimoji="0" lang="en-US" altLang="zh-TW" sz="1200">
              <a:solidFill>
                <a:schemeClr val="tx2"/>
              </a:solidFill>
              <a:latin typeface="研澤中粗隸體" charset="-120"/>
              <a:ea typeface="研澤中粗隸體" charset="-120"/>
            </a:endParaRPr>
          </a:p>
        </p:txBody>
      </p:sp>
      <p:grpSp>
        <p:nvGrpSpPr>
          <p:cNvPr id="7" name="Group 47">
            <a:extLst>
              <a:ext uri="{FF2B5EF4-FFF2-40B4-BE49-F238E27FC236}">
                <a16:creationId xmlns:a16="http://schemas.microsoft.com/office/drawing/2014/main" id="{09B6CE4D-28CC-49D6-90B0-87CE72343994}"/>
              </a:ext>
            </a:extLst>
          </p:cNvPr>
          <p:cNvGrpSpPr>
            <a:grpSpLocks/>
          </p:cNvGrpSpPr>
          <p:nvPr/>
        </p:nvGrpSpPr>
        <p:grpSpPr bwMode="auto">
          <a:xfrm>
            <a:off x="2608759" y="1405681"/>
            <a:ext cx="714375" cy="1143000"/>
            <a:chOff x="1588" y="1132"/>
            <a:chExt cx="850" cy="847"/>
          </a:xfrm>
        </p:grpSpPr>
        <p:sp>
          <p:nvSpPr>
            <p:cNvPr id="8" name="AutoShape 48">
              <a:extLst>
                <a:ext uri="{FF2B5EF4-FFF2-40B4-BE49-F238E27FC236}">
                  <a16:creationId xmlns:a16="http://schemas.microsoft.com/office/drawing/2014/main" id="{08AD8AD0-D898-4485-9A0A-0B04E20C8037}"/>
                </a:ext>
              </a:extLst>
            </p:cNvPr>
            <p:cNvSpPr>
              <a:spLocks noChangeArrowheads="1"/>
            </p:cNvSpPr>
            <p:nvPr/>
          </p:nvSpPr>
          <p:spPr bwMode="auto">
            <a:xfrm>
              <a:off x="1843" y="1392"/>
              <a:ext cx="322" cy="587"/>
            </a:xfrm>
            <a:prstGeom prst="can">
              <a:avLst>
                <a:gd name="adj" fmla="val 29547"/>
              </a:avLst>
            </a:prstGeom>
            <a:gradFill rotWithShape="0">
              <a:gsLst>
                <a:gs pos="0">
                  <a:srgbClr val="006699"/>
                </a:gs>
                <a:gs pos="50000">
                  <a:srgbClr val="FFFFFF"/>
                </a:gs>
                <a:gs pos="100000">
                  <a:srgbClr val="006699"/>
                </a:gs>
              </a:gsLst>
              <a:lin ang="0" scaled="1"/>
            </a:gra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CN" altLang="en-US" sz="2400">
                <a:solidFill>
                  <a:schemeClr val="tx2"/>
                </a:solidFill>
                <a:ea typeface="汉仪书宋一繁" pitchFamily="49" charset="-122"/>
              </a:endParaRPr>
            </a:p>
          </p:txBody>
        </p:sp>
        <p:sp>
          <p:nvSpPr>
            <p:cNvPr id="9" name="AutoShape 49">
              <a:extLst>
                <a:ext uri="{FF2B5EF4-FFF2-40B4-BE49-F238E27FC236}">
                  <a16:creationId xmlns:a16="http://schemas.microsoft.com/office/drawing/2014/main" id="{978BCD04-4FBA-4880-8DF7-0CCE846E281E}"/>
                </a:ext>
              </a:extLst>
            </p:cNvPr>
            <p:cNvSpPr>
              <a:spLocks noChangeArrowheads="1"/>
            </p:cNvSpPr>
            <p:nvPr/>
          </p:nvSpPr>
          <p:spPr bwMode="auto">
            <a:xfrm>
              <a:off x="1588" y="1132"/>
              <a:ext cx="850" cy="583"/>
            </a:xfrm>
            <a:prstGeom prst="cube">
              <a:avLst>
                <a:gd name="adj" fmla="val 37153"/>
              </a:avLst>
            </a:prstGeom>
            <a:gradFill rotWithShape="0">
              <a:gsLst>
                <a:gs pos="0">
                  <a:srgbClr val="006699"/>
                </a:gs>
                <a:gs pos="50000">
                  <a:srgbClr val="FFFFFF"/>
                </a:gs>
                <a:gs pos="100000">
                  <a:srgbClr val="006699"/>
                </a:gs>
              </a:gsLst>
              <a:lin ang="0" scaled="1"/>
            </a:gradFill>
            <a:ln w="9525">
              <a:solidFill>
                <a:srgbClr val="000080"/>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CN" altLang="en-US" sz="2400">
                <a:solidFill>
                  <a:schemeClr val="tx2"/>
                </a:solidFill>
                <a:ea typeface="汉仪书宋一繁" pitchFamily="49" charset="-122"/>
              </a:endParaRPr>
            </a:p>
          </p:txBody>
        </p:sp>
      </p:grpSp>
      <p:grpSp>
        <p:nvGrpSpPr>
          <p:cNvPr id="10" name="Group 50">
            <a:extLst>
              <a:ext uri="{FF2B5EF4-FFF2-40B4-BE49-F238E27FC236}">
                <a16:creationId xmlns:a16="http://schemas.microsoft.com/office/drawing/2014/main" id="{1B014878-50DC-4A24-BB82-A09BF792F954}"/>
              </a:ext>
            </a:extLst>
          </p:cNvPr>
          <p:cNvGrpSpPr>
            <a:grpSpLocks/>
          </p:cNvGrpSpPr>
          <p:nvPr/>
        </p:nvGrpSpPr>
        <p:grpSpPr bwMode="auto">
          <a:xfrm>
            <a:off x="1084759" y="2204864"/>
            <a:ext cx="3559249" cy="2112273"/>
            <a:chOff x="288" y="1495"/>
            <a:chExt cx="2928" cy="1817"/>
          </a:xfrm>
        </p:grpSpPr>
        <p:sp>
          <p:nvSpPr>
            <p:cNvPr id="11" name="AutoShape 51">
              <a:extLst>
                <a:ext uri="{FF2B5EF4-FFF2-40B4-BE49-F238E27FC236}">
                  <a16:creationId xmlns:a16="http://schemas.microsoft.com/office/drawing/2014/main" id="{BE5CC635-4EAE-4587-8542-11187722E5AA}"/>
                </a:ext>
              </a:extLst>
            </p:cNvPr>
            <p:cNvSpPr>
              <a:spLocks noChangeArrowheads="1"/>
            </p:cNvSpPr>
            <p:nvPr/>
          </p:nvSpPr>
          <p:spPr bwMode="auto">
            <a:xfrm rot="8100000">
              <a:off x="611" y="1495"/>
              <a:ext cx="161" cy="641"/>
            </a:xfrm>
            <a:prstGeom prst="can">
              <a:avLst>
                <a:gd name="adj" fmla="val 52772"/>
              </a:avLst>
            </a:prstGeom>
            <a:solidFill>
              <a:srgbClr val="969696"/>
            </a:solidFill>
            <a:ln w="9525">
              <a:solidFill>
                <a:srgbClr val="FFFFFF"/>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CN" altLang="en-US" sz="2400">
                <a:solidFill>
                  <a:schemeClr val="tx2"/>
                </a:solidFill>
                <a:ea typeface="汉仪书宋一繁" pitchFamily="49" charset="-122"/>
              </a:endParaRPr>
            </a:p>
          </p:txBody>
        </p:sp>
        <p:sp>
          <p:nvSpPr>
            <p:cNvPr id="12" name="AutoShape 52">
              <a:extLst>
                <a:ext uri="{FF2B5EF4-FFF2-40B4-BE49-F238E27FC236}">
                  <a16:creationId xmlns:a16="http://schemas.microsoft.com/office/drawing/2014/main" id="{C3B4D0F4-E970-474D-B164-408933B4AC7A}"/>
                </a:ext>
              </a:extLst>
            </p:cNvPr>
            <p:cNvSpPr>
              <a:spLocks noChangeArrowheads="1"/>
            </p:cNvSpPr>
            <p:nvPr/>
          </p:nvSpPr>
          <p:spPr bwMode="auto">
            <a:xfrm>
              <a:off x="288" y="2736"/>
              <a:ext cx="2928" cy="576"/>
            </a:xfrm>
            <a:prstGeom prst="cube">
              <a:avLst>
                <a:gd name="adj" fmla="val 100000"/>
              </a:avLst>
            </a:prstGeom>
            <a:solidFill>
              <a:srgbClr val="99CC00"/>
            </a:solidFill>
            <a:ln w="9525">
              <a:solidFill>
                <a:srgbClr val="00FF00"/>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CN" altLang="en-US" sz="2400">
                <a:solidFill>
                  <a:schemeClr val="tx2"/>
                </a:solidFill>
                <a:ea typeface="汉仪书宋一繁" pitchFamily="49" charset="-122"/>
              </a:endParaRPr>
            </a:p>
          </p:txBody>
        </p:sp>
        <p:sp>
          <p:nvSpPr>
            <p:cNvPr id="13" name="AutoShape 53">
              <a:extLst>
                <a:ext uri="{FF2B5EF4-FFF2-40B4-BE49-F238E27FC236}">
                  <a16:creationId xmlns:a16="http://schemas.microsoft.com/office/drawing/2014/main" id="{E8A7BBFB-A315-4A9D-8A92-9E4B70BD2CAC}"/>
                </a:ext>
              </a:extLst>
            </p:cNvPr>
            <p:cNvSpPr>
              <a:spLocks noChangeArrowheads="1"/>
            </p:cNvSpPr>
            <p:nvPr/>
          </p:nvSpPr>
          <p:spPr bwMode="auto">
            <a:xfrm rot="-2700000">
              <a:off x="960" y="1824"/>
              <a:ext cx="720" cy="1344"/>
            </a:xfrm>
            <a:prstGeom prst="triangle">
              <a:avLst>
                <a:gd name="adj" fmla="val 50000"/>
              </a:avLst>
            </a:prstGeom>
            <a:gradFill rotWithShape="0">
              <a:gsLst>
                <a:gs pos="0">
                  <a:srgbClr val="FF0000"/>
                </a:gs>
                <a:gs pos="100000">
                  <a:srgbClr val="FFFFFF"/>
                </a:gs>
              </a:gsLst>
              <a:lin ang="5400000" scaled="1"/>
            </a:gra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CN" altLang="en-US" sz="2400">
                <a:solidFill>
                  <a:schemeClr val="tx2"/>
                </a:solidFill>
                <a:ea typeface="汉仪书宋一繁" pitchFamily="49" charset="-122"/>
              </a:endParaRPr>
            </a:p>
          </p:txBody>
        </p:sp>
        <p:sp>
          <p:nvSpPr>
            <p:cNvPr id="14" name="AutoShape 54">
              <a:extLst>
                <a:ext uri="{FF2B5EF4-FFF2-40B4-BE49-F238E27FC236}">
                  <a16:creationId xmlns:a16="http://schemas.microsoft.com/office/drawing/2014/main" id="{125E3DDD-1A68-447A-BCC7-BBD28754C40B}"/>
                </a:ext>
              </a:extLst>
            </p:cNvPr>
            <p:cNvSpPr>
              <a:spLocks noChangeArrowheads="1"/>
            </p:cNvSpPr>
            <p:nvPr/>
          </p:nvSpPr>
          <p:spPr bwMode="auto">
            <a:xfrm>
              <a:off x="1680" y="2784"/>
              <a:ext cx="288" cy="288"/>
            </a:xfrm>
            <a:prstGeom prst="cube">
              <a:avLst>
                <a:gd name="adj" fmla="val 63889"/>
              </a:avLst>
            </a:prstGeom>
            <a:solidFill>
              <a:srgbClr val="80808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CN" altLang="en-US" sz="2400">
                <a:solidFill>
                  <a:schemeClr val="tx2"/>
                </a:solidFill>
                <a:ea typeface="汉仪书宋一繁" pitchFamily="49" charset="-122"/>
              </a:endParaRPr>
            </a:p>
          </p:txBody>
        </p:sp>
      </p:grpSp>
      <p:sp>
        <p:nvSpPr>
          <p:cNvPr id="15" name="Text Box 55">
            <a:extLst>
              <a:ext uri="{FF2B5EF4-FFF2-40B4-BE49-F238E27FC236}">
                <a16:creationId xmlns:a16="http://schemas.microsoft.com/office/drawing/2014/main" id="{A6E8E3DF-8863-498C-BD70-BCE57F73BFCC}"/>
              </a:ext>
            </a:extLst>
          </p:cNvPr>
          <p:cNvSpPr txBox="1">
            <a:spLocks noChangeArrowheads="1"/>
          </p:cNvSpPr>
          <p:nvPr/>
        </p:nvSpPr>
        <p:spPr bwMode="auto">
          <a:xfrm>
            <a:off x="827584" y="2812206"/>
            <a:ext cx="400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FontTx/>
              <a:buNone/>
            </a:pPr>
            <a:r>
              <a:rPr lang="zh-CN" altLang="en-US" sz="2400">
                <a:solidFill>
                  <a:schemeClr val="tx2"/>
                </a:solidFill>
                <a:latin typeface="標楷體" pitchFamily="65" charset="-128"/>
                <a:ea typeface="標楷體" pitchFamily="65" charset="-128"/>
              </a:rPr>
              <a:t>镭射</a:t>
            </a:r>
            <a:endParaRPr lang="zh-TW" altLang="en-US" sz="2400">
              <a:solidFill>
                <a:schemeClr val="tx2"/>
              </a:solidFill>
              <a:latin typeface="標楷體" pitchFamily="65" charset="-128"/>
              <a:ea typeface="標楷體" pitchFamily="65" charset="-128"/>
            </a:endParaRPr>
          </a:p>
        </p:txBody>
      </p:sp>
      <p:sp>
        <p:nvSpPr>
          <p:cNvPr id="16" name="Text Box 56">
            <a:extLst>
              <a:ext uri="{FF2B5EF4-FFF2-40B4-BE49-F238E27FC236}">
                <a16:creationId xmlns:a16="http://schemas.microsoft.com/office/drawing/2014/main" id="{12C8ADB1-1216-42BA-BFDC-D19B40764C0A}"/>
              </a:ext>
            </a:extLst>
          </p:cNvPr>
          <p:cNvSpPr txBox="1">
            <a:spLocks noChangeArrowheads="1"/>
          </p:cNvSpPr>
          <p:nvPr/>
        </p:nvSpPr>
        <p:spPr bwMode="auto">
          <a:xfrm>
            <a:off x="1587997" y="3394819"/>
            <a:ext cx="360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FontTx/>
              <a:buNone/>
            </a:pPr>
            <a:r>
              <a:rPr lang="zh-TW" altLang="en-US" sz="2400">
                <a:solidFill>
                  <a:schemeClr val="tx2"/>
                </a:solidFill>
                <a:latin typeface="標楷體" pitchFamily="65" charset="-128"/>
                <a:ea typeface="標楷體" pitchFamily="65" charset="-128"/>
              </a:rPr>
              <a:t>光束</a:t>
            </a:r>
          </a:p>
        </p:txBody>
      </p:sp>
      <p:sp>
        <p:nvSpPr>
          <p:cNvPr id="17" name="Line 57">
            <a:extLst>
              <a:ext uri="{FF2B5EF4-FFF2-40B4-BE49-F238E27FC236}">
                <a16:creationId xmlns:a16="http://schemas.microsoft.com/office/drawing/2014/main" id="{D4788E69-335F-44D6-9917-EC4EA958ECCF}"/>
              </a:ext>
            </a:extLst>
          </p:cNvPr>
          <p:cNvSpPr>
            <a:spLocks noChangeShapeType="1"/>
          </p:cNvSpPr>
          <p:nvPr/>
        </p:nvSpPr>
        <p:spPr bwMode="auto">
          <a:xfrm>
            <a:off x="2965947" y="2597894"/>
            <a:ext cx="0" cy="1363662"/>
          </a:xfrm>
          <a:prstGeom prst="line">
            <a:avLst/>
          </a:prstGeom>
          <a:noFill/>
          <a:ln w="1587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solidFill>
                <a:schemeClr val="tx2"/>
              </a:solidFill>
            </a:endParaRPr>
          </a:p>
        </p:txBody>
      </p:sp>
      <p:sp>
        <p:nvSpPr>
          <p:cNvPr id="18" name="右箭头 23">
            <a:extLst>
              <a:ext uri="{FF2B5EF4-FFF2-40B4-BE49-F238E27FC236}">
                <a16:creationId xmlns:a16="http://schemas.microsoft.com/office/drawing/2014/main" id="{49222FAE-F284-4700-97BB-72B280EE801D}"/>
              </a:ext>
            </a:extLst>
          </p:cNvPr>
          <p:cNvSpPr>
            <a:spLocks noChangeArrowheads="1"/>
          </p:cNvSpPr>
          <p:nvPr/>
        </p:nvSpPr>
        <p:spPr bwMode="auto">
          <a:xfrm>
            <a:off x="3323134" y="1691431"/>
            <a:ext cx="2428875" cy="142875"/>
          </a:xfrm>
          <a:prstGeom prst="rightArrow">
            <a:avLst>
              <a:gd name="adj1" fmla="val 50000"/>
              <a:gd name="adj2" fmla="val 49977"/>
            </a:avLst>
          </a:prstGeom>
          <a:solidFill>
            <a:schemeClr val="accent1"/>
          </a:solidFill>
          <a:ln w="9525" algn="ctr">
            <a:solidFill>
              <a:schemeClr val="tx1"/>
            </a:solidFill>
            <a:round/>
            <a:headEnd/>
            <a:tailEnd/>
          </a:ln>
        </p:spPr>
        <p:txBody>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CN" altLang="en-US" sz="2400">
              <a:solidFill>
                <a:schemeClr val="tx2"/>
              </a:solidFill>
              <a:ea typeface="汉仪书宋一繁" pitchFamily="49" charset="-122"/>
            </a:endParaRPr>
          </a:p>
        </p:txBody>
      </p:sp>
      <p:sp>
        <p:nvSpPr>
          <p:cNvPr id="19" name="Rectangle 25">
            <a:extLst>
              <a:ext uri="{FF2B5EF4-FFF2-40B4-BE49-F238E27FC236}">
                <a16:creationId xmlns:a16="http://schemas.microsoft.com/office/drawing/2014/main" id="{5C0FFDE0-AAE4-4D7D-BF2C-B6D99B655A1A}"/>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extLst>
      <p:ext uri="{BB962C8B-B14F-4D97-AF65-F5344CB8AC3E}">
        <p14:creationId xmlns:p14="http://schemas.microsoft.com/office/powerpoint/2010/main" val="111914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D10C373-2CB8-4180-8774-8DC2A2A30789}"/>
              </a:ext>
            </a:extLst>
          </p:cNvPr>
          <p:cNvSpPr>
            <a:spLocks noGrp="1" noChangeArrowheads="1"/>
          </p:cNvSpPr>
          <p:nvPr>
            <p:ph type="title"/>
          </p:nvPr>
        </p:nvSpPr>
        <p:spPr/>
        <p:txBody>
          <a:bodyPr/>
          <a:lstStyle/>
          <a:p>
            <a:r>
              <a:rPr lang="en-US" altLang="zh-CN" dirty="0">
                <a:ea typeface="宋体" panose="02010600030101010101" pitchFamily="2" charset="-122"/>
              </a:rPr>
              <a:t> </a:t>
            </a:r>
            <a:r>
              <a:rPr lang="zh-CN" altLang="en-US" dirty="0">
                <a:ea typeface="宋体" panose="02010600030101010101" pitchFamily="2" charset="-122"/>
              </a:rPr>
              <a:t>五、测厚原理</a:t>
            </a:r>
            <a:r>
              <a:rPr lang="en-US" altLang="zh-CN" dirty="0">
                <a:ea typeface="宋体" panose="02010600030101010101" pitchFamily="2" charset="-122"/>
              </a:rPr>
              <a:t>-2</a:t>
            </a:r>
          </a:p>
        </p:txBody>
      </p:sp>
      <p:sp>
        <p:nvSpPr>
          <p:cNvPr id="19" name="Text Box 145">
            <a:extLst>
              <a:ext uri="{FF2B5EF4-FFF2-40B4-BE49-F238E27FC236}">
                <a16:creationId xmlns:a16="http://schemas.microsoft.com/office/drawing/2014/main" id="{A1CF68A5-11CA-4FD8-BBC5-85A255FDE30A}"/>
              </a:ext>
            </a:extLst>
          </p:cNvPr>
          <p:cNvSpPr txBox="1">
            <a:spLocks noChangeArrowheads="1"/>
          </p:cNvSpPr>
          <p:nvPr/>
        </p:nvSpPr>
        <p:spPr bwMode="auto">
          <a:xfrm>
            <a:off x="767308" y="1080529"/>
            <a:ext cx="7325816" cy="457200"/>
          </a:xfrm>
          <a:prstGeom prst="rect">
            <a:avLst/>
          </a:prstGeom>
          <a:noFill/>
          <a:ln>
            <a:noFill/>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FontTx/>
              <a:buNone/>
            </a:pPr>
            <a:r>
              <a:rPr lang="zh-CN" altLang="en-US" sz="2400" b="1" dirty="0">
                <a:solidFill>
                  <a:schemeClr val="tx2"/>
                </a:solidFill>
                <a:ea typeface="標楷體" pitchFamily="65" charset="-128"/>
              </a:rPr>
              <a:t>镭射</a:t>
            </a:r>
            <a:r>
              <a:rPr lang="zh-TW" altLang="en-US" sz="2400" b="1" dirty="0">
                <a:solidFill>
                  <a:schemeClr val="tx2"/>
                </a:solidFill>
                <a:ea typeface="標楷體" pitchFamily="65" charset="-128"/>
              </a:rPr>
              <a:t>光束投射到</a:t>
            </a:r>
            <a:r>
              <a:rPr lang="zh-CN" altLang="en-US" sz="2400" b="1" dirty="0">
                <a:solidFill>
                  <a:schemeClr val="tx2"/>
                </a:solidFill>
                <a:ea typeface="標楷體" pitchFamily="65" charset="-128"/>
              </a:rPr>
              <a:t>锡膏</a:t>
            </a:r>
            <a:r>
              <a:rPr lang="zh-TW" altLang="en-US" sz="2400" b="1" dirty="0">
                <a:solidFill>
                  <a:schemeClr val="tx2"/>
                </a:solidFill>
                <a:ea typeface="標楷體" pitchFamily="65" charset="-128"/>
              </a:rPr>
              <a:t>印刷基面</a:t>
            </a:r>
            <a:r>
              <a:rPr lang="zh-CN" altLang="en-US" sz="2400" b="1" dirty="0">
                <a:solidFill>
                  <a:schemeClr val="tx2"/>
                </a:solidFill>
                <a:ea typeface="標楷體" pitchFamily="65" charset="-128"/>
              </a:rPr>
              <a:t>所产生</a:t>
            </a:r>
            <a:r>
              <a:rPr lang="zh-TW" altLang="en-US" sz="2400" b="1" dirty="0">
                <a:solidFill>
                  <a:schemeClr val="tx2"/>
                </a:solidFill>
                <a:ea typeface="標楷體" pitchFamily="65" charset="-128"/>
              </a:rPr>
              <a:t>的成像</a:t>
            </a:r>
          </a:p>
        </p:txBody>
      </p:sp>
      <p:pic>
        <p:nvPicPr>
          <p:cNvPr id="20" name="Picture 146" descr="b3">
            <a:extLst>
              <a:ext uri="{FF2B5EF4-FFF2-40B4-BE49-F238E27FC236}">
                <a16:creationId xmlns:a16="http://schemas.microsoft.com/office/drawing/2014/main" id="{AD59732F-2495-47DA-BCE6-097812535461}"/>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r="5069" b="-1080"/>
          <a:stretch>
            <a:fillRect/>
          </a:stretch>
        </p:blipFill>
        <p:spPr bwMode="auto">
          <a:xfrm>
            <a:off x="767308" y="1700808"/>
            <a:ext cx="777240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5">
            <a:extLst>
              <a:ext uri="{FF2B5EF4-FFF2-40B4-BE49-F238E27FC236}">
                <a16:creationId xmlns:a16="http://schemas.microsoft.com/office/drawing/2014/main" id="{C630D9F3-2F75-4A22-A352-1C3C23E92F88}"/>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extLst>
      <p:ext uri="{BB962C8B-B14F-4D97-AF65-F5344CB8AC3E}">
        <p14:creationId xmlns:p14="http://schemas.microsoft.com/office/powerpoint/2010/main" val="77155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D10C373-2CB8-4180-8774-8DC2A2A30789}"/>
              </a:ext>
            </a:extLst>
          </p:cNvPr>
          <p:cNvSpPr>
            <a:spLocks noGrp="1" noChangeArrowheads="1"/>
          </p:cNvSpPr>
          <p:nvPr>
            <p:ph type="title"/>
          </p:nvPr>
        </p:nvSpPr>
        <p:spPr/>
        <p:txBody>
          <a:bodyPr/>
          <a:lstStyle/>
          <a:p>
            <a:r>
              <a:rPr lang="en-US" altLang="zh-CN" dirty="0">
                <a:ea typeface="宋体" panose="02010600030101010101" pitchFamily="2" charset="-122"/>
              </a:rPr>
              <a:t> </a:t>
            </a:r>
            <a:r>
              <a:rPr lang="zh-CN" altLang="en-US" dirty="0">
                <a:ea typeface="宋体" panose="02010600030101010101" pitchFamily="2" charset="-122"/>
              </a:rPr>
              <a:t>六、治具校正</a:t>
            </a:r>
            <a:endParaRPr lang="en-US" altLang="zh-CN" dirty="0">
              <a:ea typeface="宋体" panose="02010600030101010101" pitchFamily="2" charset="-122"/>
            </a:endParaRPr>
          </a:p>
        </p:txBody>
      </p:sp>
      <p:sp>
        <p:nvSpPr>
          <p:cNvPr id="6" name="Rectangle 70">
            <a:extLst>
              <a:ext uri="{FF2B5EF4-FFF2-40B4-BE49-F238E27FC236}">
                <a16:creationId xmlns:a16="http://schemas.microsoft.com/office/drawing/2014/main" id="{C9CDFF79-1EFD-4BA0-B73A-D4BE4F570E84}"/>
              </a:ext>
            </a:extLst>
          </p:cNvPr>
          <p:cNvSpPr>
            <a:spLocks noChangeArrowheads="1"/>
          </p:cNvSpPr>
          <p:nvPr/>
        </p:nvSpPr>
        <p:spPr bwMode="auto">
          <a:xfrm>
            <a:off x="539750" y="2060575"/>
            <a:ext cx="331152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l" eaLnBrk="1" hangingPunct="1">
              <a:spcBef>
                <a:spcPct val="0"/>
              </a:spcBef>
              <a:buFontTx/>
              <a:buNone/>
            </a:pPr>
            <a:r>
              <a:rPr lang="en-US" altLang="zh-CN" sz="2400" dirty="0">
                <a:solidFill>
                  <a:schemeClr val="tx2"/>
                </a:solidFill>
              </a:rPr>
              <a:t>1.</a:t>
            </a:r>
            <a:r>
              <a:rPr lang="zh-TW" altLang="en-US" sz="2400" dirty="0">
                <a:solidFill>
                  <a:schemeClr val="tx2"/>
                </a:solidFill>
              </a:rPr>
              <a:t>校正治具是一</a:t>
            </a:r>
            <a:r>
              <a:rPr lang="zh-CN" altLang="en-US" sz="2400" dirty="0">
                <a:solidFill>
                  <a:schemeClr val="tx2"/>
                </a:solidFill>
              </a:rPr>
              <a:t>块</a:t>
            </a:r>
            <a:r>
              <a:rPr lang="zh-TW" altLang="en-US" sz="2400" dirty="0">
                <a:solidFill>
                  <a:schemeClr val="tx2"/>
                </a:solidFill>
              </a:rPr>
              <a:t>厚度</a:t>
            </a:r>
            <a:r>
              <a:rPr lang="en-US" altLang="zh-CN" sz="2400" dirty="0">
                <a:solidFill>
                  <a:schemeClr val="tx2"/>
                </a:solidFill>
              </a:rPr>
              <a:t>1</a:t>
            </a:r>
            <a:r>
              <a:rPr lang="en-US" altLang="zh-TW" sz="2400" dirty="0">
                <a:solidFill>
                  <a:schemeClr val="tx2"/>
                </a:solidFill>
              </a:rPr>
              <a:t>mm</a:t>
            </a:r>
            <a:r>
              <a:rPr lang="zh-TW" altLang="en-US" sz="2400" dirty="0">
                <a:solidFill>
                  <a:schemeClr val="tx2"/>
                </a:solidFill>
              </a:rPr>
              <a:t>的</a:t>
            </a:r>
            <a:r>
              <a:rPr lang="zh-CN" altLang="en-US" sz="2400" dirty="0">
                <a:solidFill>
                  <a:schemeClr val="tx2"/>
                </a:solidFill>
              </a:rPr>
              <a:t>块规</a:t>
            </a:r>
            <a:r>
              <a:rPr lang="zh-TW" altLang="en-US" sz="2400" dirty="0">
                <a:solidFill>
                  <a:schemeClr val="tx2"/>
                </a:solidFill>
              </a:rPr>
              <a:t>，用</a:t>
            </a:r>
            <a:r>
              <a:rPr lang="zh-CN" altLang="en-US" sz="2400" dirty="0">
                <a:solidFill>
                  <a:schemeClr val="tx2"/>
                </a:solidFill>
              </a:rPr>
              <a:t>来校正取样厚度</a:t>
            </a:r>
            <a:r>
              <a:rPr lang="zh-TW" altLang="en-US" sz="2400" dirty="0">
                <a:solidFill>
                  <a:schemeClr val="tx2"/>
                </a:solidFill>
              </a:rPr>
              <a:t>。</a:t>
            </a:r>
          </a:p>
          <a:p>
            <a:pPr algn="l" eaLnBrk="1" hangingPunct="1">
              <a:spcBef>
                <a:spcPct val="0"/>
              </a:spcBef>
              <a:buFontTx/>
              <a:buNone/>
            </a:pPr>
            <a:r>
              <a:rPr lang="zh-TW" altLang="en-US" sz="2400" dirty="0">
                <a:solidFill>
                  <a:schemeClr val="tx2"/>
                </a:solidFill>
              </a:rPr>
              <a:t> </a:t>
            </a:r>
            <a:r>
              <a:rPr lang="en-US" altLang="zh-CN" sz="2400" dirty="0">
                <a:solidFill>
                  <a:schemeClr val="tx2"/>
                </a:solidFill>
              </a:rPr>
              <a:t>2.</a:t>
            </a:r>
            <a:r>
              <a:rPr lang="en-US" altLang="zh-TW" sz="2400" dirty="0">
                <a:solidFill>
                  <a:schemeClr val="tx2"/>
                </a:solidFill>
              </a:rPr>
              <a:t> </a:t>
            </a:r>
            <a:r>
              <a:rPr lang="zh-CN" altLang="en-US" sz="2400" dirty="0">
                <a:solidFill>
                  <a:schemeClr val="tx2"/>
                </a:solidFill>
              </a:rPr>
              <a:t>量测锡膏或器件厚度前须</a:t>
            </a:r>
            <a:r>
              <a:rPr lang="zh-TW" altLang="en-US" sz="2400" dirty="0">
                <a:solidFill>
                  <a:schemeClr val="tx2"/>
                </a:solidFill>
              </a:rPr>
              <a:t>先用治具校正</a:t>
            </a:r>
            <a:r>
              <a:rPr lang="zh-CN" altLang="en-US" sz="2400" dirty="0">
                <a:solidFill>
                  <a:schemeClr val="tx2"/>
                </a:solidFill>
              </a:rPr>
              <a:t>镭</a:t>
            </a:r>
            <a:r>
              <a:rPr lang="zh-TW" altLang="en-US" sz="2400" dirty="0">
                <a:solidFill>
                  <a:schemeClr val="tx2"/>
                </a:solidFill>
              </a:rPr>
              <a:t>射光和</a:t>
            </a:r>
            <a:r>
              <a:rPr lang="zh-CN" altLang="en-US" sz="2400" dirty="0">
                <a:solidFill>
                  <a:schemeClr val="tx2"/>
                </a:solidFill>
              </a:rPr>
              <a:t>机台</a:t>
            </a:r>
            <a:r>
              <a:rPr lang="zh-TW" altLang="en-US" sz="2400" dirty="0">
                <a:solidFill>
                  <a:schemeClr val="tx2"/>
                </a:solidFill>
              </a:rPr>
              <a:t>，得出</a:t>
            </a:r>
            <a:r>
              <a:rPr lang="zh-CN" altLang="en-US" sz="2400" dirty="0">
                <a:solidFill>
                  <a:schemeClr val="tx2"/>
                </a:solidFill>
              </a:rPr>
              <a:t>取样标准值</a:t>
            </a:r>
            <a:r>
              <a:rPr lang="zh-TW" altLang="en-US" sz="2400" dirty="0">
                <a:solidFill>
                  <a:schemeClr val="tx2"/>
                </a:solidFill>
              </a:rPr>
              <a:t>。</a:t>
            </a:r>
          </a:p>
          <a:p>
            <a:pPr algn="l" eaLnBrk="1" hangingPunct="1">
              <a:spcBef>
                <a:spcPct val="50000"/>
              </a:spcBef>
              <a:buFontTx/>
              <a:buNone/>
            </a:pPr>
            <a:r>
              <a:rPr lang="zh-TW" altLang="en-US" sz="2400" dirty="0">
                <a:solidFill>
                  <a:schemeClr val="tx2"/>
                </a:solidFill>
                <a:ea typeface="汉仪书宋一繁" pitchFamily="49" charset="-122"/>
                <a:hlinkClick r:id="rId2" action="ppaction://hlinkfile">
                  <a:extLst>
                    <a:ext uri="{A12FA001-AC4F-418D-AE19-62706E023703}">
                      <ahyp:hlinkClr xmlns:ahyp="http://schemas.microsoft.com/office/drawing/2018/hyperlinkcolor" val="tx"/>
                    </a:ext>
                  </a:extLst>
                </a:hlinkClick>
              </a:rPr>
              <a:t> </a:t>
            </a:r>
            <a:endParaRPr lang="zh-TW" altLang="en-US" sz="2400" dirty="0">
              <a:solidFill>
                <a:schemeClr val="tx2"/>
              </a:solidFill>
              <a:ea typeface="汉仪书宋一繁" pitchFamily="49" charset="-122"/>
            </a:endParaRPr>
          </a:p>
        </p:txBody>
      </p:sp>
      <p:pic>
        <p:nvPicPr>
          <p:cNvPr id="7" name="Picture 71" descr="量块">
            <a:extLst>
              <a:ext uri="{FF2B5EF4-FFF2-40B4-BE49-F238E27FC236}">
                <a16:creationId xmlns:a16="http://schemas.microsoft.com/office/drawing/2014/main" id="{7CCF89EC-091D-45B5-BE27-B0AD8EF35C11}"/>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167093" y="1588293"/>
            <a:ext cx="46482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5">
            <a:extLst>
              <a:ext uri="{FF2B5EF4-FFF2-40B4-BE49-F238E27FC236}">
                <a16:creationId xmlns:a16="http://schemas.microsoft.com/office/drawing/2014/main" id="{1D8FC4CB-2CFB-40C2-BE4B-7086C691BF51}"/>
              </a:ext>
            </a:extLst>
          </p:cNvPr>
          <p:cNvSpPr>
            <a:spLocks noChangeArrowheads="1"/>
          </p:cNvSpPr>
          <p:nvPr/>
        </p:nvSpPr>
        <p:spPr bwMode="auto">
          <a:xfrm>
            <a:off x="0" y="6524625"/>
            <a:ext cx="9144000" cy="333375"/>
          </a:xfrm>
          <a:prstGeom prst="rect">
            <a:avLst/>
          </a:prstGeom>
          <a:solidFill>
            <a:srgbClr val="99CCFF"/>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None/>
            </a:pPr>
            <a:endParaRPr lang="en-US" altLang="zh-TW" sz="1400" dirty="0">
              <a:solidFill>
                <a:srgbClr val="003399"/>
              </a:solidFill>
              <a:latin typeface="Arial Black" panose="020B0A04020102020204" pitchFamily="34" charset="0"/>
              <a:ea typeface="AR MingtiM GB" pitchFamily="49" charset="-122"/>
            </a:endParaRPr>
          </a:p>
        </p:txBody>
      </p:sp>
    </p:spTree>
    <p:extLst>
      <p:ext uri="{BB962C8B-B14F-4D97-AF65-F5344CB8AC3E}">
        <p14:creationId xmlns:p14="http://schemas.microsoft.com/office/powerpoint/2010/main" val="4135315944"/>
      </p:ext>
    </p:extLst>
  </p:cSld>
  <p:clrMapOvr>
    <a:masterClrMapping/>
  </p:clrMapOvr>
</p:sld>
</file>

<file path=ppt/theme/theme1.xml><?xml version="1.0" encoding="utf-8"?>
<a:theme xmlns:a="http://schemas.openxmlformats.org/drawingml/2006/main" name="c046TGp_road_diagram">
  <a:themeElements>
    <a:clrScheme name="c046TGp_road_diagram 1">
      <a:dk1>
        <a:srgbClr val="5F87D7"/>
      </a:dk1>
      <a:lt1>
        <a:srgbClr val="99CCFF"/>
      </a:lt1>
      <a:dk2>
        <a:srgbClr val="000066"/>
      </a:dk2>
      <a:lt2>
        <a:srgbClr val="FFFFFF"/>
      </a:lt2>
      <a:accent1>
        <a:srgbClr val="86C05A"/>
      </a:accent1>
      <a:accent2>
        <a:srgbClr val="33CCFF"/>
      </a:accent2>
      <a:accent3>
        <a:srgbClr val="AAAAB8"/>
      </a:accent3>
      <a:accent4>
        <a:srgbClr val="82AEDA"/>
      </a:accent4>
      <a:accent5>
        <a:srgbClr val="C3DCB5"/>
      </a:accent5>
      <a:accent6>
        <a:srgbClr val="2DB9E7"/>
      </a:accent6>
      <a:hlink>
        <a:srgbClr val="9999FF"/>
      </a:hlink>
      <a:folHlink>
        <a:srgbClr val="969696"/>
      </a:folHlink>
    </a:clrScheme>
    <a:fontScheme name="c046TGp_road_diagra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046TGp_road_diagram 1">
        <a:dk1>
          <a:srgbClr val="5F87D7"/>
        </a:dk1>
        <a:lt1>
          <a:srgbClr val="99CCFF"/>
        </a:lt1>
        <a:dk2>
          <a:srgbClr val="000066"/>
        </a:dk2>
        <a:lt2>
          <a:srgbClr val="FFFFFF"/>
        </a:lt2>
        <a:accent1>
          <a:srgbClr val="86C05A"/>
        </a:accent1>
        <a:accent2>
          <a:srgbClr val="33CCFF"/>
        </a:accent2>
        <a:accent3>
          <a:srgbClr val="AAAAB8"/>
        </a:accent3>
        <a:accent4>
          <a:srgbClr val="82AEDA"/>
        </a:accent4>
        <a:accent5>
          <a:srgbClr val="C3DCB5"/>
        </a:accent5>
        <a:accent6>
          <a:srgbClr val="2DB9E7"/>
        </a:accent6>
        <a:hlink>
          <a:srgbClr val="9999FF"/>
        </a:hlink>
        <a:folHlink>
          <a:srgbClr val="969696"/>
        </a:folHlink>
      </a:clrScheme>
      <a:clrMap bg1="dk2" tx1="lt1" bg2="dk1" tx2="lt2" accent1="accent1" accent2="accent2" accent3="accent3" accent4="accent4" accent5="accent5" accent6="accent6" hlink="hlink" folHlink="folHlink"/>
    </a:extraClrScheme>
    <a:extraClrScheme>
      <a:clrScheme name="c046TGp_road_diagram 2">
        <a:dk1>
          <a:srgbClr val="2032B8"/>
        </a:dk1>
        <a:lt1>
          <a:srgbClr val="99CCFF"/>
        </a:lt1>
        <a:dk2>
          <a:srgbClr val="1940BB"/>
        </a:dk2>
        <a:lt2>
          <a:srgbClr val="FFFFFF"/>
        </a:lt2>
        <a:accent1>
          <a:srgbClr val="86C05A"/>
        </a:accent1>
        <a:accent2>
          <a:srgbClr val="9999FF"/>
        </a:accent2>
        <a:accent3>
          <a:srgbClr val="ABAFDA"/>
        </a:accent3>
        <a:accent4>
          <a:srgbClr val="82AEDA"/>
        </a:accent4>
        <a:accent5>
          <a:srgbClr val="C3DCB5"/>
        </a:accent5>
        <a:accent6>
          <a:srgbClr val="8A8AE7"/>
        </a:accent6>
        <a:hlink>
          <a:srgbClr val="0099CC"/>
        </a:hlink>
        <a:folHlink>
          <a:srgbClr val="336699"/>
        </a:folHlink>
      </a:clrScheme>
      <a:clrMap bg1="dk2" tx1="lt1" bg2="dk1" tx2="lt2" accent1="accent1" accent2="accent2" accent3="accent3" accent4="accent4" accent5="accent5" accent6="accent6" hlink="hlink" folHlink="folHlink"/>
    </a:extraClrScheme>
    <a:extraClrScheme>
      <a:clrScheme name="c046TGp_road_diagram 3">
        <a:dk1>
          <a:srgbClr val="31A6E1"/>
        </a:dk1>
        <a:lt1>
          <a:srgbClr val="99CCFF"/>
        </a:lt1>
        <a:dk2>
          <a:srgbClr val="095C7D"/>
        </a:dk2>
        <a:lt2>
          <a:srgbClr val="FFFFFF"/>
        </a:lt2>
        <a:accent1>
          <a:srgbClr val="3961E1"/>
        </a:accent1>
        <a:accent2>
          <a:srgbClr val="9999FF"/>
        </a:accent2>
        <a:accent3>
          <a:srgbClr val="AAB5BF"/>
        </a:accent3>
        <a:accent4>
          <a:srgbClr val="82AEDA"/>
        </a:accent4>
        <a:accent5>
          <a:srgbClr val="AEB7EE"/>
        </a:accent5>
        <a:accent6>
          <a:srgbClr val="8A8AE7"/>
        </a:accent6>
        <a:hlink>
          <a:srgbClr val="009999"/>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c046TGp_road_diagram_v2</Template>
  <TotalTime>126</TotalTime>
  <Words>998</Words>
  <Application>Microsoft Office PowerPoint</Application>
  <PresentationFormat>全屏显示(4:3)</PresentationFormat>
  <Paragraphs>126</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標楷體</vt:lpstr>
      <vt:lpstr>宋体</vt:lpstr>
      <vt:lpstr>微软雅黑</vt:lpstr>
      <vt:lpstr>研澤中粗隸體</vt:lpstr>
      <vt:lpstr>Arial</vt:lpstr>
      <vt:lpstr>Arial Black</vt:lpstr>
      <vt:lpstr>Arial Rounded MT Bold</vt:lpstr>
      <vt:lpstr>Times New Roman</vt:lpstr>
      <vt:lpstr>Verdana</vt:lpstr>
      <vt:lpstr>Wingdings</vt:lpstr>
      <vt:lpstr>c046TGp_road_diagram</vt:lpstr>
      <vt:lpstr>激光厚度测试仪 Laser Vision Measurement</vt:lpstr>
      <vt:lpstr>目录</vt:lpstr>
      <vt:lpstr>一、设计理念</vt:lpstr>
      <vt:lpstr>二、产品应用</vt:lpstr>
      <vt:lpstr> 三、产品特色</vt:lpstr>
      <vt:lpstr> 四、功能介绍</vt:lpstr>
      <vt:lpstr> 五、测厚原理-1</vt:lpstr>
      <vt:lpstr> 五、测厚原理-2</vt:lpstr>
      <vt:lpstr> 六、治具校正</vt:lpstr>
      <vt:lpstr> 七、界面功能---主操作界面</vt:lpstr>
      <vt:lpstr> 七、界面功能---合格率分析</vt:lpstr>
      <vt:lpstr> 七、界面功能---X-R管制图</vt:lpstr>
      <vt:lpstr> 七、界面功能---CP-CPK管制图</vt:lpstr>
      <vt:lpstr> 七、界面功能---CPC分析报表</vt:lpstr>
      <vt:lpstr> 八、规格说明</vt:lpstr>
      <vt:lpstr> 九、Q &amp; A</vt:lpstr>
      <vt:lpstr> 十、客户培训图集</vt:lpstr>
      <vt:lpstr>PowerPoint 演示文稿</vt:lpstr>
      <vt:lpstr>PowerPoint 演示文稿</vt:lpstr>
      <vt:lpstr>PowerPoint 演示文稿</vt:lpstr>
    </vt:vector>
  </TitlesOfParts>
  <Company>GuildDesign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激光厚度测试仪 Laser Vision Measurement</dc:title>
  <dc:creator>ThinkPad</dc:creator>
  <cp:lastModifiedBy>ThinkPad</cp:lastModifiedBy>
  <cp:revision>40</cp:revision>
  <dcterms:created xsi:type="dcterms:W3CDTF">2020-04-14T00:36:17Z</dcterms:created>
  <dcterms:modified xsi:type="dcterms:W3CDTF">2020-05-07T01:56:56Z</dcterms:modified>
</cp:coreProperties>
</file>